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VY_52_INOVACE_ZBO2_5064HO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10.4.2013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Charakteristika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 druhy netkaných textilií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      použití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270929" y="794321"/>
            <a:ext cx="6375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NETKANÉ TEXTILIE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5521" y="2132856"/>
            <a:ext cx="82750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Netkané textilie vznikají z jednotlivých vláken,</a:t>
            </a:r>
          </a:p>
          <a:p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teré jsou pravidelně rozloženy a orientovány.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Navrstvením několika pavučin na sebe a jejich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zájemným provazováním může vzniknout</a:t>
            </a:r>
          </a:p>
          <a:p>
            <a:r>
              <a:rPr lang="cs-CZ" sz="2800" dirty="0">
                <a:solidFill>
                  <a:srgbClr val="FF0000"/>
                </a:solidFill>
              </a:rPr>
              <a:t>c</a:t>
            </a:r>
            <a:r>
              <a:rPr lang="cs-CZ" sz="2800" dirty="0" smtClean="0">
                <a:solidFill>
                  <a:srgbClr val="FF0000"/>
                </a:solidFill>
              </a:rPr>
              <a:t>elistvý výrobek, který může mít neomezenou</a:t>
            </a:r>
          </a:p>
          <a:p>
            <a:r>
              <a:rPr lang="cs-CZ" sz="2800" dirty="0">
                <a:solidFill>
                  <a:srgbClr val="FF0000"/>
                </a:solidFill>
              </a:rPr>
              <a:t>š</a:t>
            </a:r>
            <a:r>
              <a:rPr lang="cs-CZ" sz="2800" dirty="0" smtClean="0">
                <a:solidFill>
                  <a:srgbClr val="FF0000"/>
                </a:solidFill>
              </a:rPr>
              <a:t>ířku, tloušťku, délku i hmotnost.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06519"/>
            <a:ext cx="787427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Netkané textilie se rozdělují podle způsobu</a:t>
            </a:r>
          </a:p>
          <a:p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pevňování rouna na:</a:t>
            </a:r>
          </a:p>
          <a:p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Textilie mechanicky vázané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Textilie se proplétají řetízkovou, </a:t>
            </a: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suknovou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rikotovou nebo  atlasovou vazbou.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Hotové tkaniny se potiskují.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65"/>
            <a:ext cx="856356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</a:rPr>
              <a:t>Netkané textilie chemicky pojené</a:t>
            </a:r>
          </a:p>
          <a:p>
            <a:endParaRPr lang="cs-CZ" sz="2800" b="1" i="1" dirty="0">
              <a:solidFill>
                <a:srgbClr val="C0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Rozlišujeme je posle způsobu zpracování: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70C0"/>
                </a:solidFill>
              </a:rPr>
              <a:t>i</a:t>
            </a:r>
            <a:r>
              <a:rPr lang="cs-CZ" sz="2800" dirty="0" smtClean="0">
                <a:solidFill>
                  <a:srgbClr val="0070C0"/>
                </a:solidFill>
              </a:rPr>
              <a:t>mpregnace rouna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C000"/>
                </a:solidFill>
              </a:rPr>
              <a:t>l</a:t>
            </a:r>
            <a:r>
              <a:rPr lang="cs-CZ" sz="2800" dirty="0" smtClean="0">
                <a:solidFill>
                  <a:srgbClr val="FFC000"/>
                </a:solidFill>
              </a:rPr>
              <a:t>isování rouna za tepla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l</a:t>
            </a:r>
            <a:r>
              <a:rPr lang="cs-CZ" sz="2800" dirty="0" smtClean="0">
                <a:solidFill>
                  <a:srgbClr val="FF0000"/>
                </a:solidFill>
              </a:rPr>
              <a:t>isování rouna za studena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ojení textilních prvků na podkladovou 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tkaninu</a:t>
            </a:r>
          </a:p>
          <a:p>
            <a:r>
              <a:rPr lang="cs-CZ" sz="2800" dirty="0" smtClean="0">
                <a:solidFill>
                  <a:srgbClr val="008000"/>
                </a:solidFill>
              </a:rPr>
              <a:t>Při lisování za tepla se využívá termoplastických</a:t>
            </a:r>
          </a:p>
          <a:p>
            <a:r>
              <a:rPr lang="cs-CZ" sz="2800" dirty="0">
                <a:solidFill>
                  <a:srgbClr val="008000"/>
                </a:solidFill>
              </a:rPr>
              <a:t>v</a:t>
            </a:r>
            <a:r>
              <a:rPr lang="cs-CZ" sz="2800" dirty="0" smtClean="0">
                <a:solidFill>
                  <a:srgbClr val="008000"/>
                </a:solidFill>
              </a:rPr>
              <a:t>lastností některých hmot.</a:t>
            </a:r>
          </a:p>
        </p:txBody>
      </p:sp>
    </p:spTree>
    <p:extLst>
      <p:ext uri="{BB962C8B-B14F-4D97-AF65-F5344CB8AC3E}">
        <p14:creationId xmlns:p14="http://schemas.microsoft.com/office/powerpoint/2010/main" val="297670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54285" y="1052736"/>
            <a:ext cx="89899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00CC"/>
                </a:solidFill>
              </a:rPr>
              <a:t>Při lisování za studena se uskutečňuje tak, že se</a:t>
            </a:r>
          </a:p>
          <a:p>
            <a:r>
              <a:rPr lang="cs-CZ" sz="2800" dirty="0">
                <a:solidFill>
                  <a:srgbClr val="CC00CC"/>
                </a:solidFill>
              </a:rPr>
              <a:t>s elastomerem impregnované </a:t>
            </a:r>
            <a:r>
              <a:rPr lang="cs-CZ" sz="2800" dirty="0" smtClean="0">
                <a:solidFill>
                  <a:srgbClr val="CC00CC"/>
                </a:solidFill>
              </a:rPr>
              <a:t>příze podkládají</a:t>
            </a:r>
          </a:p>
          <a:p>
            <a:r>
              <a:rPr lang="cs-CZ" sz="2800" dirty="0">
                <a:solidFill>
                  <a:srgbClr val="CC00CC"/>
                </a:solidFill>
              </a:rPr>
              <a:t>p</a:t>
            </a:r>
            <a:r>
              <a:rPr lang="cs-CZ" sz="2800" dirty="0" smtClean="0">
                <a:solidFill>
                  <a:srgbClr val="CC00CC"/>
                </a:solidFill>
              </a:rPr>
              <a:t>od rouno nebo mezi dvěma rouny a lisují se.</a:t>
            </a:r>
          </a:p>
          <a:p>
            <a:endParaRPr lang="cs-CZ" sz="2800" dirty="0" smtClean="0">
              <a:solidFill>
                <a:srgbClr val="CC00CC"/>
              </a:solidFill>
            </a:endParaRPr>
          </a:p>
          <a:p>
            <a:endParaRPr lang="cs-CZ" sz="2800" dirty="0">
              <a:solidFill>
                <a:srgbClr val="CC00CC"/>
              </a:solidFill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Plsti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ři výrobě se využívá vlastnosti živočišných vláken</a:t>
            </a:r>
          </a:p>
          <a:p>
            <a:r>
              <a:rPr lang="cs-CZ" sz="2800" i="1" dirty="0" smtClean="0">
                <a:solidFill>
                  <a:srgbClr val="00B050"/>
                </a:solidFill>
              </a:rPr>
              <a:t>PLSTIVOSTI. </a:t>
            </a:r>
            <a:r>
              <a:rPr lang="cs-CZ" sz="2800" dirty="0" smtClean="0">
                <a:solidFill>
                  <a:srgbClr val="00B050"/>
                </a:solidFill>
              </a:rPr>
              <a:t>Živočišná vlákna jsou schopna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vzájemně se do sebe zaklesnout a vytvořit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kompaktní souvislou vrstvu – </a:t>
            </a:r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plst.</a:t>
            </a:r>
            <a:endParaRPr lang="cs-CZ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56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42222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8000"/>
                </a:solidFill>
              </a:rPr>
              <a:t>Co jsou to netkané textilie?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7030A0"/>
                </a:solidFill>
              </a:rPr>
              <a:t>Jak rozdělujeme netkané textilie podle</a:t>
            </a:r>
          </a:p>
          <a:p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   způsobu zpevňování rouna?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Co je to plst?</a:t>
            </a:r>
          </a:p>
          <a:p>
            <a:pPr marL="514350" indent="-514350">
              <a:buAutoNum type="arabicPeriod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5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199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17</cp:revision>
  <cp:lastPrinted>2012-08-29T09:06:59Z</cp:lastPrinted>
  <dcterms:created xsi:type="dcterms:W3CDTF">2012-08-27T10:19:28Z</dcterms:created>
  <dcterms:modified xsi:type="dcterms:W3CDTF">2013-05-06T06:21:19Z</dcterms:modified>
</cp:coreProperties>
</file>