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6009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VY_52_INOVACE_ZBO2_5264HO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23. 4. 2013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Punčochové zboží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04884" y="260648"/>
            <a:ext cx="7569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PUNČOCHOVÉ  ZBOŽÍ 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2609" y="1245892"/>
            <a:ext cx="835517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Skupinu punčochového zboží tvoří standartní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punčochy, podkolenky, ponožky a punčochové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kalhoty.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Materiál: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C000"/>
                </a:solidFill>
              </a:rPr>
              <a:t>b</a:t>
            </a:r>
            <a:r>
              <a:rPr lang="cs-CZ" sz="2800" dirty="0" smtClean="0">
                <a:solidFill>
                  <a:srgbClr val="FFC000"/>
                </a:solidFill>
              </a:rPr>
              <a:t>avlna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lna polyester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70C0"/>
                </a:solidFill>
              </a:rPr>
              <a:t>p</a:t>
            </a:r>
            <a:r>
              <a:rPr lang="cs-CZ" sz="2800" dirty="0" smtClean="0">
                <a:solidFill>
                  <a:srgbClr val="0070C0"/>
                </a:solidFill>
              </a:rPr>
              <a:t>olyamid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err="1">
                <a:solidFill>
                  <a:srgbClr val="92D050"/>
                </a:solidFill>
              </a:rPr>
              <a:t>p</a:t>
            </a:r>
            <a:r>
              <a:rPr lang="cs-CZ" sz="2800" dirty="0" err="1" smtClean="0">
                <a:solidFill>
                  <a:srgbClr val="92D050"/>
                </a:solidFill>
              </a:rPr>
              <a:t>olyakryl</a:t>
            </a:r>
            <a:endParaRPr lang="cs-CZ" sz="2800" dirty="0" smtClean="0">
              <a:solidFill>
                <a:srgbClr val="92D050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C00000"/>
                </a:solidFill>
              </a:rPr>
              <a:t>t</a:t>
            </a:r>
            <a:r>
              <a:rPr lang="cs-CZ" sz="2800" dirty="0" smtClean="0">
                <a:solidFill>
                  <a:srgbClr val="C00000"/>
                </a:solidFill>
              </a:rPr>
              <a:t>varovaná syntetická vlákna</a:t>
            </a:r>
          </a:p>
          <a:p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5747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D60093"/>
                </a:solidFill>
              </a:rPr>
              <a:t>Výroba punčochového zboží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Punčochové zboží se vyrábí na okrouhlých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pletacích strojích ve tvaru duté hadice, včetně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vytvarování paty a špičky. Výrobek se ve špičce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u</a:t>
            </a:r>
            <a:r>
              <a:rPr lang="cs-CZ" sz="2800" dirty="0" smtClean="0">
                <a:solidFill>
                  <a:srgbClr val="00B050"/>
                </a:solidFill>
              </a:rPr>
              <a:t>zavře sešitím na speciálním šicím stroji.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Ponožky a podkolenky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Vyrábí se na okrouhlých pletacích strojích jako 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hladké, žebrované zboží nebo různě vzorované.</a:t>
            </a:r>
          </a:p>
          <a:p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5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75071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Velikostní sortiment punčochových kalhot</a:t>
            </a: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Dětské punčochové kalhoty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Velikost se určuje podle výšky postavy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a) děti předškolního věku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/>
                </a:solidFill>
              </a:rPr>
              <a:t>80, 85,90, 95, 100, 105, 110, 115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accent3"/>
              </a:solidFill>
            </a:endParaRPr>
          </a:p>
          <a:p>
            <a:r>
              <a:rPr lang="cs-CZ" sz="2800" dirty="0" smtClean="0">
                <a:solidFill>
                  <a:srgbClr val="800000"/>
                </a:solidFill>
              </a:rPr>
              <a:t>b) děti školního věku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800000"/>
                </a:solidFill>
              </a:rPr>
              <a:t>120, 125, …… po 5 cm až po 170 </a:t>
            </a:r>
            <a:endParaRPr lang="cs-CZ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3" y="385500"/>
            <a:ext cx="7119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Velikostní tabulka punčochových kalhot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25491"/>
              </p:ext>
            </p:extLst>
          </p:nvPr>
        </p:nvGraphicFramePr>
        <p:xfrm>
          <a:off x="395536" y="1268760"/>
          <a:ext cx="8582025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List" r:id="rId4" imgW="8581960" imgH="3324232" progId="Excel.Sheet.12">
                  <p:embed/>
                </p:oleObj>
              </mc:Choice>
              <mc:Fallback>
                <p:oleObj name="List" r:id="rId4" imgW="8581960" imgH="33242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268760"/>
                        <a:ext cx="8582025" cy="362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67544" y="5229200"/>
            <a:ext cx="3493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XS, S, M, L, XL, 2XL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558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6226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Velikostní sortiment pánských a dámských</a:t>
            </a:r>
          </a:p>
          <a:p>
            <a:pPr algn="ctr"/>
            <a:r>
              <a:rPr lang="cs-CZ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onožek a podkolenek</a:t>
            </a:r>
            <a:endParaRPr lang="cs-CZ" sz="28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846976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Dámské velikosti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6396" y="263691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cm   22½ </a:t>
            </a:r>
            <a:r>
              <a:rPr lang="cs-CZ" b="1" dirty="0" smtClean="0"/>
              <a:t> </a:t>
            </a:r>
            <a:r>
              <a:rPr lang="en-US" b="1" dirty="0" smtClean="0"/>
              <a:t>23 </a:t>
            </a:r>
            <a:r>
              <a:rPr lang="cs-CZ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23½  24  </a:t>
            </a:r>
            <a:r>
              <a:rPr lang="cs-CZ" b="1" dirty="0" smtClean="0"/>
              <a:t> </a:t>
            </a:r>
            <a:r>
              <a:rPr lang="en-US" b="1" dirty="0" smtClean="0"/>
              <a:t>24½</a:t>
            </a:r>
            <a:r>
              <a:rPr lang="cs-CZ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25  25½  26  </a:t>
            </a:r>
            <a:r>
              <a:rPr lang="cs-CZ" b="1" dirty="0" smtClean="0"/>
              <a:t> </a:t>
            </a:r>
            <a:r>
              <a:rPr lang="en-US" b="1" dirty="0" smtClean="0"/>
              <a:t>26</a:t>
            </a:r>
            <a:r>
              <a:rPr lang="en-US" b="1" dirty="0"/>
              <a:t>½ </a:t>
            </a:r>
            <a:r>
              <a:rPr lang="cs-CZ" b="1" dirty="0" smtClean="0"/>
              <a:t>  </a:t>
            </a:r>
            <a:r>
              <a:rPr lang="en-US" b="1" dirty="0" smtClean="0"/>
              <a:t>27  </a:t>
            </a:r>
            <a:r>
              <a:rPr lang="en-US" b="1" dirty="0"/>
              <a:t>27½  28 </a:t>
            </a:r>
          </a:p>
          <a:p>
            <a:r>
              <a:rPr lang="en-US" b="1" dirty="0"/>
              <a:t>inch   2      3    3½    4    </a:t>
            </a:r>
            <a:r>
              <a:rPr lang="cs-CZ" b="1" dirty="0" smtClean="0"/>
              <a:t> </a:t>
            </a:r>
            <a:r>
              <a:rPr lang="en-US" b="1" dirty="0" smtClean="0"/>
              <a:t>4</a:t>
            </a:r>
            <a:r>
              <a:rPr lang="en-US" b="1" dirty="0"/>
              <a:t>½    </a:t>
            </a:r>
            <a:r>
              <a:rPr lang="cs-CZ" b="1" dirty="0" smtClean="0"/>
              <a:t>  </a:t>
            </a:r>
            <a:r>
              <a:rPr lang="en-US" b="1" dirty="0" smtClean="0"/>
              <a:t>5   </a:t>
            </a:r>
            <a:r>
              <a:rPr lang="cs-CZ" b="1" dirty="0" smtClean="0"/>
              <a:t> </a:t>
            </a:r>
            <a:r>
              <a:rPr lang="en-US" b="1" dirty="0" smtClean="0"/>
              <a:t>5</a:t>
            </a:r>
            <a:r>
              <a:rPr lang="en-US" b="1" dirty="0"/>
              <a:t>½     6    6½    7  </a:t>
            </a:r>
            <a:r>
              <a:rPr lang="cs-CZ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7½     8 </a:t>
            </a:r>
          </a:p>
          <a:p>
            <a:r>
              <a:rPr lang="en-US" b="1" dirty="0" err="1"/>
              <a:t>steh</a:t>
            </a:r>
            <a:r>
              <a:rPr lang="en-US" b="1" dirty="0"/>
              <a:t>  34   35   36    37  37½ </a:t>
            </a:r>
            <a:r>
              <a:rPr lang="cs-CZ" b="1" dirty="0" smtClean="0"/>
              <a:t>    </a:t>
            </a:r>
            <a:r>
              <a:rPr lang="en-US" b="1" dirty="0" smtClean="0"/>
              <a:t>38  </a:t>
            </a:r>
            <a:r>
              <a:rPr lang="en-US" b="1" dirty="0"/>
              <a:t>38½  </a:t>
            </a:r>
            <a:r>
              <a:rPr lang="cs-CZ" b="1" dirty="0" smtClean="0"/>
              <a:t> </a:t>
            </a:r>
            <a:r>
              <a:rPr lang="en-US" b="1" dirty="0" smtClean="0"/>
              <a:t>39   </a:t>
            </a:r>
            <a:r>
              <a:rPr lang="cs-CZ" b="1" dirty="0" smtClean="0"/>
              <a:t> </a:t>
            </a:r>
            <a:r>
              <a:rPr lang="en-US" b="1" dirty="0" smtClean="0"/>
              <a:t>40   </a:t>
            </a:r>
            <a:r>
              <a:rPr lang="cs-CZ" b="1" dirty="0" smtClean="0"/>
              <a:t> </a:t>
            </a:r>
            <a:r>
              <a:rPr lang="en-US" b="1" dirty="0" smtClean="0"/>
              <a:t>41   </a:t>
            </a:r>
            <a:r>
              <a:rPr lang="en-US" b="1" dirty="0"/>
              <a:t>41    42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06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295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Pánské velikosti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85738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cm    25  25½ 26  26½ 27   27½  28  28½  29  29½ </a:t>
            </a:r>
            <a:r>
              <a:rPr lang="cs-CZ" b="1" dirty="0" smtClean="0"/>
              <a:t> </a:t>
            </a:r>
            <a:r>
              <a:rPr lang="en-US" b="1" dirty="0" smtClean="0"/>
              <a:t>30  </a:t>
            </a:r>
            <a:r>
              <a:rPr lang="en-US" b="1" dirty="0"/>
              <a:t>30½  31  31½ </a:t>
            </a:r>
            <a:r>
              <a:rPr lang="cs-CZ" b="1" dirty="0" smtClean="0"/>
              <a:t>  </a:t>
            </a:r>
            <a:r>
              <a:rPr lang="en-US" b="1" dirty="0" smtClean="0"/>
              <a:t>32 </a:t>
            </a:r>
            <a:endParaRPr lang="en-US" b="1" dirty="0"/>
          </a:p>
          <a:p>
            <a:r>
              <a:rPr lang="en-US" b="1" dirty="0"/>
              <a:t>inch   5    5½   6    6½    7    7½     8   8½     9    9½  10   11    12  12½ </a:t>
            </a:r>
            <a:r>
              <a:rPr lang="cs-CZ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13 </a:t>
            </a:r>
          </a:p>
          <a:p>
            <a:r>
              <a:rPr lang="en-US" b="1" dirty="0" err="1"/>
              <a:t>steh</a:t>
            </a:r>
            <a:r>
              <a:rPr lang="en-US" b="1" dirty="0"/>
              <a:t>  38  38½ 39  40    41  41½  </a:t>
            </a:r>
            <a:r>
              <a:rPr lang="cs-CZ" b="1" dirty="0" smtClean="0"/>
              <a:t> </a:t>
            </a:r>
            <a:r>
              <a:rPr lang="en-US" b="1" dirty="0" smtClean="0"/>
              <a:t>42  </a:t>
            </a:r>
            <a:r>
              <a:rPr lang="en-US" b="1" dirty="0"/>
              <a:t>42½  43   44   45   46    47 </a:t>
            </a:r>
            <a:r>
              <a:rPr lang="cs-CZ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47½  48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044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5934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ětské, dívčí, chlapecké velikosti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48478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cm   11    11½  12  12½    13   13½  14   14½  15  15½  16  16½  17  17½ </a:t>
            </a:r>
          </a:p>
          <a:p>
            <a:r>
              <a:rPr lang="en-US" b="1" dirty="0"/>
              <a:t>inch  1     1½      2    2½     </a:t>
            </a:r>
            <a:r>
              <a:rPr lang="en-US" b="1" dirty="0" smtClean="0"/>
              <a:t>3      </a:t>
            </a:r>
            <a:r>
              <a:rPr lang="en-US" b="1" dirty="0"/>
              <a:t>4      4½    5     5½  </a:t>
            </a:r>
            <a:r>
              <a:rPr lang="en-US" b="1" dirty="0" smtClean="0"/>
              <a:t> </a:t>
            </a:r>
            <a:r>
              <a:rPr lang="en-US" b="1" dirty="0"/>
              <a:t>6      7     7½   8    8½ </a:t>
            </a:r>
          </a:p>
          <a:p>
            <a:r>
              <a:rPr lang="en-US" b="1" dirty="0" err="1"/>
              <a:t>steh</a:t>
            </a:r>
            <a:r>
              <a:rPr lang="en-US" b="1" dirty="0"/>
              <a:t> 16½ 17    18   18½    19    20    20½  21   22    23    24  24½  25   26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109" y="3475167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cm     18   18½   19    19½     20    20½    21   21½   22    22½   23 </a:t>
            </a:r>
          </a:p>
          <a:p>
            <a:r>
              <a:rPr lang="en-US" b="1" dirty="0"/>
              <a:t>inch    9     10    10½    11     11½    12     13     1       1½    2       3 </a:t>
            </a:r>
          </a:p>
          <a:p>
            <a:r>
              <a:rPr lang="en-US" b="1" dirty="0" err="1"/>
              <a:t>steh</a:t>
            </a:r>
            <a:r>
              <a:rPr lang="en-US" b="1" dirty="0"/>
              <a:t>  27    28     29     29½     30      31     32    33    33½  34      35 </a:t>
            </a:r>
          </a:p>
        </p:txBody>
      </p:sp>
    </p:spTree>
    <p:extLst>
      <p:ext uri="{BB962C8B-B14F-4D97-AF65-F5344CB8AC3E}">
        <p14:creationId xmlns:p14="http://schemas.microsoft.com/office/powerpoint/2010/main" val="335182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2559" y="836712"/>
            <a:ext cx="900278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Kontrolní otázky</a:t>
            </a:r>
          </a:p>
          <a:p>
            <a:endParaRPr lang="cs-CZ" sz="2800" dirty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00000"/>
                </a:solidFill>
              </a:rPr>
              <a:t>Co tvoří punčochové zboží?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50"/>
                </a:solidFill>
              </a:rPr>
              <a:t>Z jakých materiálů se punčochové zboží vyrábí?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D60093"/>
                </a:solidFill>
              </a:rPr>
              <a:t>Jak určujeme velikost ponožek dámských,</a:t>
            </a:r>
          </a:p>
          <a:p>
            <a:r>
              <a:rPr lang="cs-CZ" sz="2800" dirty="0">
                <a:solidFill>
                  <a:srgbClr val="D60093"/>
                </a:solidFill>
              </a:rPr>
              <a:t> </a:t>
            </a:r>
            <a:r>
              <a:rPr lang="cs-CZ" sz="2800" dirty="0" smtClean="0">
                <a:solidFill>
                  <a:srgbClr val="D60093"/>
                </a:solidFill>
              </a:rPr>
              <a:t>    pánských a dětských?</a:t>
            </a:r>
          </a:p>
          <a:p>
            <a:r>
              <a:rPr lang="cs-CZ" sz="2800" dirty="0" smtClean="0">
                <a:solidFill>
                  <a:srgbClr val="0070C0"/>
                </a:solidFill>
              </a:rPr>
              <a:t>4. Jaké úplety se používají na punčochové zboží?</a:t>
            </a:r>
          </a:p>
          <a:p>
            <a:r>
              <a:rPr lang="cs-CZ" sz="2800" dirty="0" smtClean="0">
                <a:solidFill>
                  <a:srgbClr val="FF33CC"/>
                </a:solidFill>
              </a:rPr>
              <a:t>5. Jak se určuje velikost punčochových kalhot</a:t>
            </a:r>
          </a:p>
          <a:p>
            <a:r>
              <a:rPr lang="cs-CZ" sz="2800" dirty="0">
                <a:solidFill>
                  <a:srgbClr val="FF33CC"/>
                </a:solidFill>
              </a:rPr>
              <a:t> </a:t>
            </a:r>
            <a:r>
              <a:rPr lang="cs-CZ" sz="2800" dirty="0" smtClean="0">
                <a:solidFill>
                  <a:srgbClr val="FF33CC"/>
                </a:solidFill>
              </a:rPr>
              <a:t>   dětských a dámských.</a:t>
            </a:r>
            <a:endParaRPr lang="cs-CZ" sz="28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52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463</TotalTime>
  <Words>442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Shluk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25</cp:revision>
  <cp:lastPrinted>2012-08-29T09:06:59Z</cp:lastPrinted>
  <dcterms:created xsi:type="dcterms:W3CDTF">2012-08-27T10:19:28Z</dcterms:created>
  <dcterms:modified xsi:type="dcterms:W3CDTF">2013-05-14T08:18:46Z</dcterms:modified>
</cp:coreProperties>
</file>