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60093"/>
    <a:srgbClr val="BF2DAE"/>
    <a:srgbClr val="0099FF"/>
    <a:srgbClr val="6600FF"/>
    <a:srgbClr val="CC0066"/>
    <a:srgbClr val="7E3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VY_52_INOVACE_ZBO2_6064HO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27.5.2013</a:t>
            </a:r>
          </a:p>
          <a:p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Autor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Syntetické kožešiny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 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158810" y="579457"/>
            <a:ext cx="6782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Syntetické kožešiny</a:t>
            </a:r>
            <a:endParaRPr lang="cs-CZ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80267" y="1916832"/>
            <a:ext cx="824456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Poměrně vysoká cena a některé nevhodné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v</a:t>
            </a:r>
            <a:r>
              <a:rPr lang="cs-CZ" sz="2800" dirty="0" smtClean="0">
                <a:solidFill>
                  <a:srgbClr val="FF0000"/>
                </a:solidFill>
              </a:rPr>
              <a:t>lastnosti přírodních kožešin (línání, plstivost,</a:t>
            </a:r>
          </a:p>
          <a:p>
            <a:r>
              <a:rPr lang="cs-CZ" sz="2800" dirty="0">
                <a:solidFill>
                  <a:srgbClr val="FF0000"/>
                </a:solidFill>
              </a:rPr>
              <a:t>n</a:t>
            </a:r>
            <a:r>
              <a:rPr lang="cs-CZ" sz="2800" dirty="0" smtClean="0">
                <a:solidFill>
                  <a:srgbClr val="FF0000"/>
                </a:solidFill>
              </a:rPr>
              <a:t>apadnutí živočišnými škůdci), vedly k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Vytvoření umělých kožešin.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Další důvod byla snaha zabránit vybíjení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a zániku některých kožešinových zvířat.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7422225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D60093"/>
                </a:solidFill>
              </a:rPr>
              <a:t>Syntetické kožešiny jsou vlasové textilie</a:t>
            </a:r>
          </a:p>
          <a:p>
            <a:r>
              <a:rPr lang="cs-CZ" sz="2800" dirty="0">
                <a:solidFill>
                  <a:srgbClr val="D60093"/>
                </a:solidFill>
              </a:rPr>
              <a:t>a</a:t>
            </a:r>
            <a:r>
              <a:rPr lang="cs-CZ" sz="2800" dirty="0" smtClean="0">
                <a:solidFill>
                  <a:srgbClr val="D60093"/>
                </a:solidFill>
              </a:rPr>
              <a:t> mají: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ižší hmotnost (Ø 20 – 50%)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FF0000"/>
                </a:solidFill>
              </a:rPr>
              <a:t>v</a:t>
            </a:r>
            <a:r>
              <a:rPr lang="cs-CZ" sz="2800" dirty="0" smtClean="0">
                <a:solidFill>
                  <a:srgbClr val="FF0000"/>
                </a:solidFill>
              </a:rPr>
              <a:t>yšší odolnost proti oděru 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00B050"/>
                </a:solidFill>
              </a:rPr>
              <a:t>v</a:t>
            </a:r>
            <a:r>
              <a:rPr lang="cs-CZ" sz="2800" dirty="0" smtClean="0">
                <a:solidFill>
                  <a:srgbClr val="00B050"/>
                </a:solidFill>
              </a:rPr>
              <a:t>yšší odolnost vůči klimatickým vlivům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7030A0"/>
                </a:solidFill>
              </a:rPr>
              <a:t>n</a:t>
            </a:r>
            <a:r>
              <a:rPr lang="cs-CZ" sz="2800" dirty="0" smtClean="0">
                <a:solidFill>
                  <a:srgbClr val="7030A0"/>
                </a:solidFill>
              </a:rPr>
              <a:t>enapadají je živočišní škůdci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yšší hřejivost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BF2DAE"/>
                </a:solidFill>
              </a:rPr>
              <a:t>l</a:t>
            </a:r>
            <a:r>
              <a:rPr lang="cs-CZ" sz="2800" dirty="0" smtClean="0">
                <a:solidFill>
                  <a:srgbClr val="BF2DAE"/>
                </a:solidFill>
              </a:rPr>
              <a:t>epší udržovatelnost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7E3CB0"/>
                </a:solidFill>
              </a:rPr>
              <a:t>v</a:t>
            </a:r>
            <a:r>
              <a:rPr lang="cs-CZ" sz="2800" dirty="0" smtClean="0">
                <a:solidFill>
                  <a:srgbClr val="7E3CB0"/>
                </a:solidFill>
              </a:rPr>
              <a:t>ysokou trvanlivost</a:t>
            </a:r>
          </a:p>
          <a:p>
            <a:pPr marL="457200" indent="-457200">
              <a:buFont typeface="Courier New" pitchFamily="49" charset="0"/>
              <a:buChar char="o"/>
            </a:pPr>
            <a:endParaRPr lang="cs-CZ" sz="2800" dirty="0">
              <a:solidFill>
                <a:srgbClr val="7E3CB0"/>
              </a:solidFill>
            </a:endParaRP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Nedostatky syntetických kožešin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00B050"/>
                </a:solidFill>
              </a:rPr>
              <a:t>v</a:t>
            </a:r>
            <a:r>
              <a:rPr lang="cs-CZ" sz="2800" dirty="0" smtClean="0">
                <a:solidFill>
                  <a:srgbClr val="00B050"/>
                </a:solidFill>
              </a:rPr>
              <a:t>yšší </a:t>
            </a:r>
            <a:r>
              <a:rPr lang="cs-CZ" sz="2800" dirty="0" err="1" smtClean="0">
                <a:solidFill>
                  <a:srgbClr val="00B050"/>
                </a:solidFill>
              </a:rPr>
              <a:t>špinivost</a:t>
            </a:r>
            <a:r>
              <a:rPr lang="cs-CZ" sz="2800" dirty="0" smtClean="0">
                <a:solidFill>
                  <a:srgbClr val="00B050"/>
                </a:solidFill>
              </a:rPr>
              <a:t> vlivem elektrostatické</a:t>
            </a:r>
          </a:p>
          <a:p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   elektřiny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1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764704"/>
            <a:ext cx="838082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Výroba syntetických kožešin</a:t>
            </a:r>
          </a:p>
          <a:p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Syntetické kožešiny jsou v podstatě vlasové</a:t>
            </a:r>
          </a:p>
          <a:p>
            <a:r>
              <a:rPr lang="cs-CZ" sz="2800" dirty="0">
                <a:solidFill>
                  <a:srgbClr val="FF0000"/>
                </a:solidFill>
              </a:rPr>
              <a:t>t</a:t>
            </a:r>
            <a:r>
              <a:rPr lang="cs-CZ" sz="2800" dirty="0" smtClean="0">
                <a:solidFill>
                  <a:srgbClr val="FF0000"/>
                </a:solidFill>
              </a:rPr>
              <a:t>extilie vyráběné za použití syntetických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textilních vláken především technologií</a:t>
            </a:r>
          </a:p>
          <a:p>
            <a:r>
              <a:rPr lang="cs-CZ" sz="2800" b="1" i="1" dirty="0">
                <a:solidFill>
                  <a:srgbClr val="FF0000"/>
                </a:solidFill>
              </a:rPr>
              <a:t>t</a:t>
            </a:r>
            <a:r>
              <a:rPr lang="cs-CZ" sz="2800" b="1" i="1" dirty="0" smtClean="0">
                <a:solidFill>
                  <a:srgbClr val="FF0000"/>
                </a:solidFill>
              </a:rPr>
              <a:t>kaní</a:t>
            </a:r>
            <a:r>
              <a:rPr lang="cs-CZ" sz="2800" dirty="0" smtClean="0">
                <a:solidFill>
                  <a:srgbClr val="FF0000"/>
                </a:solidFill>
              </a:rPr>
              <a:t>  a </a:t>
            </a:r>
            <a:r>
              <a:rPr lang="cs-CZ" sz="2800" b="1" i="1" dirty="0" smtClean="0">
                <a:solidFill>
                  <a:srgbClr val="FF0000"/>
                </a:solidFill>
              </a:rPr>
              <a:t>pletení</a:t>
            </a:r>
            <a:r>
              <a:rPr lang="cs-CZ" sz="2800" dirty="0" smtClean="0">
                <a:solidFill>
                  <a:srgbClr val="FF0000"/>
                </a:solidFill>
              </a:rPr>
              <a:t>  nebo </a:t>
            </a:r>
            <a:r>
              <a:rPr lang="cs-CZ" sz="2800" b="1" i="1" dirty="0" smtClean="0">
                <a:solidFill>
                  <a:srgbClr val="FF0000"/>
                </a:solidFill>
              </a:rPr>
              <a:t>všívání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CC0066"/>
                </a:solidFill>
              </a:rPr>
              <a:t>Nejdokonalejší jsou kožešiny tkané, jejichž </a:t>
            </a:r>
          </a:p>
          <a:p>
            <a:r>
              <a:rPr lang="cs-CZ" sz="2800" dirty="0" smtClean="0">
                <a:solidFill>
                  <a:srgbClr val="CC0066"/>
                </a:solidFill>
              </a:rPr>
              <a:t>vlas tvoří vlasová osnova.</a:t>
            </a:r>
          </a:p>
          <a:p>
            <a:r>
              <a:rPr lang="cs-CZ" sz="2800" dirty="0" smtClean="0">
                <a:solidFill>
                  <a:srgbClr val="CC0066"/>
                </a:solidFill>
              </a:rPr>
              <a:t>Jako vlasové osnovy se využívá vlna, PAN, PAD,</a:t>
            </a:r>
          </a:p>
          <a:p>
            <a:r>
              <a:rPr lang="cs-CZ" sz="2800" dirty="0" smtClean="0">
                <a:solidFill>
                  <a:srgbClr val="CC0066"/>
                </a:solidFill>
              </a:rPr>
              <a:t>PVC, vyrábějí se s různou výškou vlasu.</a:t>
            </a:r>
            <a:endParaRPr lang="cs-CZ" sz="28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3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512191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Ú</a:t>
            </a:r>
            <a:r>
              <a:rPr lang="cs-CZ" sz="2800" dirty="0" smtClean="0">
                <a:solidFill>
                  <a:srgbClr val="FF0000"/>
                </a:solidFill>
              </a:rPr>
              <a:t>prava syntetických kožešin</a:t>
            </a:r>
          </a:p>
          <a:p>
            <a:endParaRPr lang="cs-CZ" sz="28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B050"/>
                </a:solidFill>
              </a:rPr>
              <a:t>b</a:t>
            </a:r>
            <a:r>
              <a:rPr lang="cs-CZ" sz="2800" dirty="0" smtClean="0">
                <a:solidFill>
                  <a:srgbClr val="00B050"/>
                </a:solidFill>
              </a:rPr>
              <a:t>arvení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D60093"/>
                </a:solidFill>
              </a:rPr>
              <a:t>e</a:t>
            </a:r>
            <a:r>
              <a:rPr lang="cs-CZ" sz="2800" dirty="0" smtClean="0">
                <a:solidFill>
                  <a:srgbClr val="D60093"/>
                </a:solidFill>
              </a:rPr>
              <a:t>fektní postřihování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B0F0"/>
                </a:solidFill>
              </a:rPr>
              <a:t>k</a:t>
            </a:r>
            <a:r>
              <a:rPr lang="cs-CZ" sz="2800" dirty="0" smtClean="0">
                <a:solidFill>
                  <a:srgbClr val="00B0F0"/>
                </a:solidFill>
              </a:rPr>
              <a:t>artáčovací efekty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BF2DAE"/>
                </a:solidFill>
              </a:rPr>
              <a:t>s</a:t>
            </a:r>
            <a:r>
              <a:rPr lang="cs-CZ" sz="2800" dirty="0" smtClean="0">
                <a:solidFill>
                  <a:srgbClr val="BF2DAE"/>
                </a:solidFill>
              </a:rPr>
              <a:t>trojové vtlačování vzoru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6600FF"/>
                </a:solidFill>
              </a:rPr>
              <a:t>p</a:t>
            </a:r>
            <a:r>
              <a:rPr lang="cs-CZ" sz="2800" dirty="0" smtClean="0">
                <a:solidFill>
                  <a:srgbClr val="6600FF"/>
                </a:solidFill>
              </a:rPr>
              <a:t>otiskování atd.</a:t>
            </a:r>
            <a:endParaRPr lang="cs-CZ" sz="28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83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836712"/>
            <a:ext cx="513153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99FF"/>
                </a:solidFill>
              </a:rPr>
              <a:t>Sortiment výrobků</a:t>
            </a:r>
          </a:p>
          <a:p>
            <a:endParaRPr lang="cs-CZ" sz="2800" dirty="0">
              <a:solidFill>
                <a:srgbClr val="0099FF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BF2DAE"/>
                </a:solidFill>
              </a:rPr>
              <a:t>k</a:t>
            </a:r>
            <a:r>
              <a:rPr lang="cs-CZ" sz="2800" dirty="0" smtClean="0">
                <a:solidFill>
                  <a:srgbClr val="BF2DAE"/>
                </a:solidFill>
              </a:rPr>
              <a:t>ožichy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00B050"/>
                </a:solidFill>
              </a:rPr>
              <a:t>p</a:t>
            </a:r>
            <a:r>
              <a:rPr lang="cs-CZ" sz="2800" dirty="0" smtClean="0">
                <a:solidFill>
                  <a:srgbClr val="00B050"/>
                </a:solidFill>
              </a:rPr>
              <a:t>odšívky do plášťů, bund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D60093"/>
                </a:solidFill>
              </a:rPr>
              <a:t>v</a:t>
            </a:r>
            <a:r>
              <a:rPr lang="cs-CZ" sz="2800" dirty="0" smtClean="0">
                <a:solidFill>
                  <a:srgbClr val="D60093"/>
                </a:solidFill>
              </a:rPr>
              <a:t>esty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FF0000"/>
                </a:solidFill>
              </a:rPr>
              <a:t>límce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0099FF"/>
                </a:solidFill>
              </a:rPr>
              <a:t>bundy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ánožníky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č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epice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ukavice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ůzné doplňky</a:t>
            </a:r>
            <a:endParaRPr lang="cs-CZ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5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48083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Kontrolní otázky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Proč se začaly vyrábět syntetické kožešiny?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Jaké mají vlastnosti syntetické kožešiny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   proti přírodním?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3. Jak se vyrábí syntetické kožešiny?</a:t>
            </a:r>
          </a:p>
          <a:p>
            <a:r>
              <a:rPr lang="cs-CZ" sz="2800" dirty="0" smtClean="0">
                <a:solidFill>
                  <a:schemeClr val="accent6"/>
                </a:solidFill>
              </a:rPr>
              <a:t>4. Jaká úprava se u syntetických kožešin   </a:t>
            </a:r>
          </a:p>
          <a:p>
            <a:r>
              <a:rPr lang="cs-CZ" sz="2800" dirty="0">
                <a:solidFill>
                  <a:schemeClr val="accent6"/>
                </a:solidFill>
              </a:rPr>
              <a:t> </a:t>
            </a:r>
            <a:r>
              <a:rPr lang="cs-CZ" sz="2800" dirty="0" smtClean="0">
                <a:solidFill>
                  <a:schemeClr val="accent6"/>
                </a:solidFill>
              </a:rPr>
              <a:t>   provádí?</a:t>
            </a:r>
          </a:p>
          <a:p>
            <a:r>
              <a:rPr lang="cs-CZ" sz="2800" dirty="0" smtClean="0">
                <a:solidFill>
                  <a:srgbClr val="92D050"/>
                </a:solidFill>
              </a:rPr>
              <a:t>5. Jmenujte sortiment výroků z kožešin.</a:t>
            </a:r>
          </a:p>
          <a:p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13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267</TotalTime>
  <Words>223</Words>
  <Application>Microsoft Office PowerPoint</Application>
  <PresentationFormat>Předvádění na obrazovce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20</cp:revision>
  <cp:lastPrinted>2012-08-29T09:06:59Z</cp:lastPrinted>
  <dcterms:created xsi:type="dcterms:W3CDTF">2012-08-27T10:19:28Z</dcterms:created>
  <dcterms:modified xsi:type="dcterms:W3CDTF">2013-06-04T09:07:36Z</dcterms:modified>
</cp:coreProperties>
</file>