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7DFCCD-86E4-44FD-91A4-4BE10281E913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E46FC-20D6-46EB-B9C5-FF5AC94F9E5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</a:t>
            </a:r>
            <a:r>
              <a:rPr lang="cs-CZ" sz="2000" dirty="0" err="1" smtClean="0"/>
              <a:t>SVF32160DUD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   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            III/2</a:t>
            </a:r>
            <a:br>
              <a:rPr lang="cs-CZ" b="1" dirty="0" smtClean="0"/>
            </a:br>
            <a:r>
              <a:rPr lang="cs-CZ" b="1" dirty="0" smtClean="0"/>
              <a:t> Datum vytvoření</a:t>
            </a:r>
            <a:r>
              <a:rPr lang="cs-CZ" b="1" smtClean="0"/>
              <a:t>:       </a:t>
            </a:r>
            <a:r>
              <a:rPr lang="cs-CZ" b="1" smtClean="0"/>
              <a:t>4.10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 Autor:	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lidská práva -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  opakování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3286148" cy="7762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Vaše znalosti lidských práv?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To, že se člověk nemůže vzdát lidských práv, označujeme jako:</a:t>
            </a:r>
          </a:p>
          <a:p>
            <a:pPr marL="514350" indent="-514350">
              <a:buNone/>
            </a:pPr>
            <a:r>
              <a:rPr lang="cs-CZ" dirty="0" smtClean="0"/>
              <a:t>      A) nezadatelnost lidských práv</a:t>
            </a:r>
          </a:p>
          <a:p>
            <a:pPr marL="514350" indent="-514350">
              <a:buNone/>
            </a:pPr>
            <a:r>
              <a:rPr lang="cs-CZ" dirty="0" smtClean="0"/>
              <a:t>      B) univerzálnost lidských práv</a:t>
            </a:r>
          </a:p>
          <a:p>
            <a:pPr marL="514350" indent="-514350">
              <a:buNone/>
            </a:pPr>
            <a:r>
              <a:rPr lang="cs-CZ" dirty="0" smtClean="0"/>
              <a:t>      C) nezrušitelnost a nezcizitelnost lidských práv</a:t>
            </a:r>
          </a:p>
          <a:p>
            <a:pPr marL="514350" indent="-514350">
              <a:buNone/>
            </a:pPr>
            <a:r>
              <a:rPr lang="cs-CZ" dirty="0" smtClean="0"/>
              <a:t>      D) nepromlčitelnost lidských práv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 Vaše znalosti lidských práv?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2. Na lidská práva mám nárok jako:</a:t>
            </a:r>
          </a:p>
          <a:p>
            <a:pPr>
              <a:buNone/>
            </a:pPr>
            <a:r>
              <a:rPr lang="cs-CZ" dirty="0" smtClean="0"/>
              <a:t>    A) občan libovolného státu</a:t>
            </a:r>
          </a:p>
          <a:p>
            <a:pPr>
              <a:buNone/>
            </a:pPr>
            <a:r>
              <a:rPr lang="cs-CZ" dirty="0" smtClean="0"/>
              <a:t>    B) občan členského státu OSN</a:t>
            </a:r>
          </a:p>
          <a:p>
            <a:pPr>
              <a:buNone/>
            </a:pPr>
            <a:r>
              <a:rPr lang="cs-CZ" dirty="0" smtClean="0"/>
              <a:t>    C) člověk vůbec</a:t>
            </a:r>
          </a:p>
          <a:p>
            <a:pPr>
              <a:buNone/>
            </a:pPr>
            <a:r>
              <a:rPr lang="cs-CZ" dirty="0" smtClean="0"/>
              <a:t>    D) živá bytost vůbec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Všeobecná deklarace lidských práv byla vyhlášena:</a:t>
            </a:r>
          </a:p>
          <a:p>
            <a:pPr>
              <a:buNone/>
            </a:pPr>
            <a:r>
              <a:rPr lang="cs-CZ" dirty="0" smtClean="0"/>
              <a:t>    A) v roce 1789                C) v roce 1959</a:t>
            </a:r>
          </a:p>
          <a:p>
            <a:pPr>
              <a:buNone/>
            </a:pPr>
            <a:r>
              <a:rPr lang="cs-CZ" dirty="0" smtClean="0"/>
              <a:t>    B) v roce 1776                 D) v roce 1948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 Vaše znalosti lidských práv?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4. Co je tzv. Listina základních práv a svobod České republiky?</a:t>
            </a:r>
          </a:p>
          <a:p>
            <a:pPr>
              <a:buNone/>
            </a:pPr>
            <a:r>
              <a:rPr lang="cs-CZ" dirty="0" smtClean="0"/>
              <a:t>     A) dokument tvořící součást ústavního pořádku ČR, složený z Preambule a 6 hlav, které se věnují 5 základním okruhům lidských práv</a:t>
            </a:r>
          </a:p>
          <a:p>
            <a:pPr>
              <a:buNone/>
            </a:pPr>
            <a:r>
              <a:rPr lang="cs-CZ" dirty="0" smtClean="0"/>
              <a:t>    B) dokument přijatý v roce 1992, složený z Preambule a 6 hlav a právně nadřazený Ústavě ČR</a:t>
            </a:r>
          </a:p>
          <a:p>
            <a:pPr>
              <a:buNone/>
            </a:pPr>
            <a:r>
              <a:rPr lang="cs-CZ" dirty="0" smtClean="0"/>
              <a:t>    C)dokument tvořený rozhodnutím Úřadu veřejného ochránce práv</a:t>
            </a:r>
          </a:p>
          <a:p>
            <a:pPr>
              <a:buNone/>
            </a:pPr>
            <a:r>
              <a:rPr lang="cs-CZ" dirty="0" smtClean="0"/>
              <a:t>    D) dokument tvořící součást ústavního pořádku ČR, složený ze 44 hlav, které se věnují 14 základním okruhům lidských práv; přijat byl v roce vstupu ČR do EU (2004)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 Vaše znalosti lidských práv?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5. Jak se nazývala organizace, která se zabývala dokumentací jednotlivých  případů politické perzekuce a vystupováním na obranu politických vězňů v komunistickém Československu?</a:t>
            </a:r>
          </a:p>
          <a:p>
            <a:pPr>
              <a:buNone/>
            </a:pPr>
            <a:r>
              <a:rPr lang="cs-CZ" dirty="0" smtClean="0"/>
              <a:t>    A) </a:t>
            </a:r>
            <a:r>
              <a:rPr lang="cs-CZ" dirty="0" err="1" smtClean="0"/>
              <a:t>Amnesty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B) Český helsinský výbor</a:t>
            </a:r>
          </a:p>
          <a:p>
            <a:pPr>
              <a:buNone/>
            </a:pPr>
            <a:r>
              <a:rPr lang="cs-CZ" dirty="0" smtClean="0"/>
              <a:t>    C) VONS</a:t>
            </a:r>
          </a:p>
          <a:p>
            <a:pPr>
              <a:buNone/>
            </a:pPr>
            <a:r>
              <a:rPr lang="cs-CZ" dirty="0" smtClean="0"/>
              <a:t>    D) Charta 77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 Vaše znalosti lidských práv?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6. Které tvrzení týkající se veřejného ochránce lidských práv v ČR je pravdivé?</a:t>
            </a:r>
          </a:p>
          <a:p>
            <a:pPr>
              <a:buNone/>
            </a:pPr>
            <a:r>
              <a:rPr lang="cs-CZ" dirty="0" smtClean="0"/>
              <a:t>    A) Veřejný ochránce lidských práv sídlí v Praze; prvním ombudsmanem byl Otakar </a:t>
            </a:r>
            <a:r>
              <a:rPr lang="cs-CZ" dirty="0" err="1" smtClean="0"/>
              <a:t>Motejl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B) V ČR byl tento institut zřízen v roce 2000; prvním ombudsmanem byl Otakar </a:t>
            </a:r>
            <a:r>
              <a:rPr lang="cs-CZ" dirty="0" err="1" smtClean="0"/>
              <a:t>Motejl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C) Veřejný ochránce lidských práv sídlí v Brně; v ČR byl tento institut zřízen v roce 1990</a:t>
            </a:r>
          </a:p>
          <a:p>
            <a:pPr>
              <a:buNone/>
            </a:pPr>
            <a:r>
              <a:rPr lang="cs-CZ" dirty="0" smtClean="0"/>
              <a:t>    D) prvním ombudsmanem byl Otakar </a:t>
            </a:r>
            <a:r>
              <a:rPr lang="cs-CZ" dirty="0" err="1" smtClean="0"/>
              <a:t>Motejl</a:t>
            </a:r>
            <a:r>
              <a:rPr lang="cs-CZ" dirty="0" smtClean="0"/>
              <a:t>; tento institut je unikátem, mimo ČR neexistuje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418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VY_32_INOVACE_SVF32160DUD</vt:lpstr>
      <vt:lpstr>Jaké jsou Vaše znalosti lidských práv?</vt:lpstr>
      <vt:lpstr>Jaké jsou  Vaše znalosti lidských práv?</vt:lpstr>
      <vt:lpstr>Jaké jsou  Vaše znalosti lidských práv?</vt:lpstr>
      <vt:lpstr>Jaké jsou  Vaše znalosti lidských práv?</vt:lpstr>
      <vt:lpstr>Jaké jsou  Vaše znalosti lidských práv?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VY_20_INOVACE_SVF3560DUD</dc:title>
  <dc:creator>Josef Dudek</dc:creator>
  <cp:lastModifiedBy>ucitel</cp:lastModifiedBy>
  <cp:revision>11</cp:revision>
  <dcterms:created xsi:type="dcterms:W3CDTF">2012-07-12T06:56:50Z</dcterms:created>
  <dcterms:modified xsi:type="dcterms:W3CDTF">2012-09-26T10:17:30Z</dcterms:modified>
</cp:coreProperties>
</file>