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6298-5A7B-4287-B37A-865C45B362C1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0F26-5843-4FB8-98EB-CA4AD8808A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6298-5A7B-4287-B37A-865C45B362C1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0F26-5843-4FB8-98EB-CA4AD8808A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6298-5A7B-4287-B37A-865C45B362C1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0F26-5843-4FB8-98EB-CA4AD8808A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6298-5A7B-4287-B37A-865C45B362C1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0F26-5843-4FB8-98EB-CA4AD8808A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6298-5A7B-4287-B37A-865C45B362C1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0F26-5843-4FB8-98EB-CA4AD8808A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6298-5A7B-4287-B37A-865C45B362C1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0F26-5843-4FB8-98EB-CA4AD8808A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6298-5A7B-4287-B37A-865C45B362C1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0F26-5843-4FB8-98EB-CA4AD8808A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6298-5A7B-4287-B37A-865C45B362C1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0F26-5843-4FB8-98EB-CA4AD8808A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6298-5A7B-4287-B37A-865C45B362C1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0F26-5843-4FB8-98EB-CA4AD8808A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6298-5A7B-4287-B37A-865C45B362C1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0F26-5843-4FB8-98EB-CA4AD8808A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6298-5A7B-4287-B37A-865C45B362C1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2B0F26-5843-4FB8-98EB-CA4AD8808A6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DD6298-5A7B-4287-B37A-865C45B362C1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2B0F26-5843-4FB8-98EB-CA4AD8808A69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VY_32_INOVACE_</a:t>
            </a:r>
            <a:r>
              <a:rPr lang="cs-CZ" sz="2000" dirty="0" err="1" smtClean="0"/>
              <a:t>SVF32260DUD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III/2</a:t>
            </a:r>
            <a:br>
              <a:rPr lang="cs-CZ" b="1" dirty="0" smtClean="0"/>
            </a:br>
            <a:r>
              <a:rPr lang="cs-CZ" b="1" dirty="0" smtClean="0"/>
              <a:t>Datum vytvoření</a:t>
            </a:r>
            <a:r>
              <a:rPr lang="cs-CZ" b="1" smtClean="0"/>
              <a:t>:         </a:t>
            </a:r>
            <a:r>
              <a:rPr lang="cs-CZ" b="1" smtClean="0"/>
              <a:t>5.10</a:t>
            </a:r>
            <a:r>
              <a:rPr lang="cs-CZ" b="1" smtClean="0"/>
              <a:t>.2012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Veřejná správa a samospráva,    </a:t>
            </a:r>
          </a:p>
          <a:p>
            <a:pPr>
              <a:buNone/>
            </a:pPr>
            <a:r>
              <a:rPr lang="cs-CZ" b="1" dirty="0" smtClean="0"/>
              <a:t>                                                 základní hodnoty a principy demokracie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demokracie</a:t>
            </a:r>
          </a:p>
          <a:p>
            <a:pPr>
              <a:buNone/>
            </a:pPr>
            <a:r>
              <a:rPr lang="cs-CZ" b="1" dirty="0" smtClean="0"/>
              <a:t>                                                              (definice)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571480"/>
            <a:ext cx="3286148" cy="8572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Demokracie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Co ve Vás evokuje pojem demokracie?</a:t>
            </a:r>
            <a:endParaRPr lang="cs-CZ" dirty="0"/>
          </a:p>
        </p:txBody>
      </p:sp>
      <p:sp>
        <p:nvSpPr>
          <p:cNvPr id="6" name="Slunce 5"/>
          <p:cNvSpPr/>
          <p:nvPr/>
        </p:nvSpPr>
        <p:spPr>
          <a:xfrm>
            <a:off x="2643174" y="3000372"/>
            <a:ext cx="2786082" cy="2643206"/>
          </a:xfrm>
          <a:prstGeom prst="sun">
            <a:avLst>
              <a:gd name="adj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demokracie</a:t>
            </a:r>
            <a:endParaRPr lang="cs-CZ" sz="2000" dirty="0"/>
          </a:p>
        </p:txBody>
      </p:sp>
      <p:cxnSp>
        <p:nvCxnSpPr>
          <p:cNvPr id="8" name="Přímá spojovací šipka 7"/>
          <p:cNvCxnSpPr/>
          <p:nvPr/>
        </p:nvCxnSpPr>
        <p:spPr>
          <a:xfrm flipV="1">
            <a:off x="5214942" y="2928934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flipV="1">
            <a:off x="5715008" y="4143380"/>
            <a:ext cx="107157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>
            <a:off x="5143504" y="5286388"/>
            <a:ext cx="135732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rot="10800000">
            <a:off x="1785918" y="3143248"/>
            <a:ext cx="114300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rot="10800000">
            <a:off x="1285852" y="4214818"/>
            <a:ext cx="114300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 rot="10800000" flipV="1">
            <a:off x="1857356" y="5357826"/>
            <a:ext cx="107157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Demokracie je forma vlády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Doplňte: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Demokracie znamená vládu ……………………</a:t>
            </a:r>
          </a:p>
          <a:p>
            <a:pPr>
              <a:buNone/>
            </a:pPr>
            <a:endParaRPr lang="cs-CZ" sz="2800" dirty="0" smtClean="0"/>
          </a:p>
          <a:p>
            <a:pPr marL="514350" indent="-514350">
              <a:buNone/>
            </a:pPr>
            <a:r>
              <a:rPr lang="cs-CZ" sz="2800" dirty="0" smtClean="0"/>
              <a:t>Vyjmenujte země, kde není demokratická forma vlády:     1)………………..</a:t>
            </a:r>
          </a:p>
          <a:p>
            <a:pPr marL="514350" indent="-514350">
              <a:buNone/>
            </a:pPr>
            <a:r>
              <a:rPr lang="cs-CZ" sz="2800" dirty="0" smtClean="0"/>
              <a:t>                     2)………………..</a:t>
            </a:r>
          </a:p>
          <a:p>
            <a:pPr marL="514350" indent="-514350">
              <a:buNone/>
            </a:pPr>
            <a:r>
              <a:rPr lang="cs-CZ" sz="2800" dirty="0" smtClean="0"/>
              <a:t>                     3)………………..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3200" dirty="0" smtClean="0"/>
              <a:t>Demokracie je forma politického zřízení, která umožňuje všem plnoprávným občanům účast na správě a řízení státu. Je založena na principu podřízení menšiny většině a uznání svobody a rovnosti občanů.</a:t>
            </a:r>
          </a:p>
          <a:p>
            <a:pPr>
              <a:buNone/>
            </a:pPr>
            <a:endParaRPr lang="cs-CZ" sz="3200" dirty="0" smtClean="0"/>
          </a:p>
          <a:p>
            <a:pPr>
              <a:buNone/>
            </a:pPr>
            <a:r>
              <a:rPr lang="cs-CZ" sz="3200" dirty="0" smtClean="0"/>
              <a:t>Pojem pochází z řečtiny: démos = lid</a:t>
            </a:r>
          </a:p>
          <a:p>
            <a:pPr>
              <a:buNone/>
            </a:pPr>
            <a:r>
              <a:rPr lang="cs-CZ" sz="3200" dirty="0" smtClean="0"/>
              <a:t>                                           </a:t>
            </a:r>
            <a:r>
              <a:rPr lang="cs-CZ" sz="3200" dirty="0" err="1" smtClean="0"/>
              <a:t>kratos</a:t>
            </a:r>
            <a:r>
              <a:rPr lang="cs-CZ" sz="3200" dirty="0" smtClean="0"/>
              <a:t> = vláda</a:t>
            </a:r>
          </a:p>
          <a:p>
            <a:pPr>
              <a:buNone/>
            </a:pPr>
            <a:endParaRPr lang="cs-CZ" sz="3200" dirty="0" smtClean="0"/>
          </a:p>
          <a:p>
            <a:pPr>
              <a:buNone/>
            </a:pPr>
            <a:r>
              <a:rPr lang="cs-CZ" sz="2400" dirty="0" smtClean="0"/>
              <a:t>První forma demokracie se zrodila v řeckých městských státech v 6.- 4. století př. n. l. (otroci se na veřejné správě nepodíleli)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Jaká je etymologie slova </a:t>
            </a:r>
            <a:r>
              <a:rPr lang="cs-CZ" i="1" dirty="0" smtClean="0"/>
              <a:t>demokracie?</a:t>
            </a:r>
          </a:p>
          <a:p>
            <a:pPr marL="514350" indent="-514350">
              <a:buNone/>
            </a:pPr>
            <a:r>
              <a:rPr lang="cs-CZ" i="1" dirty="0" smtClean="0"/>
              <a:t>       </a:t>
            </a:r>
            <a:r>
              <a:rPr lang="cs-CZ" dirty="0" smtClean="0"/>
              <a:t>A) Pojem demokracie znamená „vláda lidu“.</a:t>
            </a:r>
          </a:p>
          <a:p>
            <a:pPr marL="514350" indent="-514350">
              <a:buNone/>
            </a:pPr>
            <a:r>
              <a:rPr lang="cs-CZ" dirty="0" smtClean="0"/>
              <a:t>       B) Pojem demokracie znamená „vládu </a:t>
            </a:r>
            <a:r>
              <a:rPr lang="cs-CZ" dirty="0" err="1" smtClean="0"/>
              <a:t>lůzy</a:t>
            </a:r>
            <a:r>
              <a:rPr lang="cs-CZ" dirty="0" smtClean="0"/>
              <a:t>“.</a:t>
            </a:r>
          </a:p>
          <a:p>
            <a:pPr marL="514350" indent="-514350">
              <a:buNone/>
            </a:pPr>
            <a:r>
              <a:rPr lang="cs-CZ" dirty="0" smtClean="0"/>
              <a:t>       C) Pojem demokracie znamená „správa obce“.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2.    Kdy a kde tato forma politického zřízení poprvé  </a:t>
            </a:r>
          </a:p>
          <a:p>
            <a:pPr marL="514350" indent="-514350">
              <a:buNone/>
            </a:pPr>
            <a:r>
              <a:rPr lang="cs-CZ" dirty="0" smtClean="0"/>
              <a:t>       vznikla?</a:t>
            </a:r>
          </a:p>
          <a:p>
            <a:pPr marL="514350" indent="-514350">
              <a:buNone/>
            </a:pPr>
            <a:r>
              <a:rPr lang="cs-CZ" dirty="0" smtClean="0"/>
              <a:t>       A) Vznikla v řeckých městských státech v  6.-4. stol. př.n.l.</a:t>
            </a:r>
          </a:p>
          <a:p>
            <a:pPr marL="514350" indent="-514350">
              <a:buNone/>
            </a:pPr>
            <a:r>
              <a:rPr lang="cs-CZ" dirty="0" smtClean="0"/>
              <a:t>       B)  Vznikla ve starověkém Římě v 1. století př.n.l.</a:t>
            </a:r>
          </a:p>
          <a:p>
            <a:pPr marL="514350" indent="-514350">
              <a:buNone/>
            </a:pPr>
            <a:r>
              <a:rPr lang="cs-CZ" dirty="0" smtClean="0"/>
              <a:t>      C)  Vznikla v řeckých městských státech v 1. stol. př.n.l.</a:t>
            </a:r>
          </a:p>
          <a:p>
            <a:pPr marL="514350" indent="-514350">
              <a:buNone/>
            </a:pP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Opakovací </a:t>
            </a:r>
            <a:r>
              <a:rPr lang="cs-CZ" dirty="0" err="1" smtClean="0"/>
              <a:t>testík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Opakovací </a:t>
            </a:r>
            <a:r>
              <a:rPr lang="cs-CZ" sz="3200" dirty="0" err="1" smtClean="0"/>
              <a:t>testík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3. Co nebo kdo bývá běžně označován za „hlídacího psa demokracie“?</a:t>
            </a:r>
          </a:p>
          <a:p>
            <a:pPr>
              <a:buNone/>
            </a:pPr>
            <a:r>
              <a:rPr lang="cs-CZ" dirty="0" smtClean="0"/>
              <a:t>    A) Policie a armáda</a:t>
            </a:r>
          </a:p>
          <a:p>
            <a:pPr>
              <a:buNone/>
            </a:pPr>
            <a:r>
              <a:rPr lang="cs-CZ" dirty="0" smtClean="0"/>
              <a:t>    B) Svobodné a nezávislé soudy</a:t>
            </a:r>
          </a:p>
          <a:p>
            <a:pPr>
              <a:buNone/>
            </a:pPr>
            <a:r>
              <a:rPr lang="cs-CZ" dirty="0" smtClean="0"/>
              <a:t>    C) Svobodná a nezávislá média</a:t>
            </a:r>
          </a:p>
          <a:p>
            <a:pPr>
              <a:buNone/>
            </a:pPr>
            <a:r>
              <a:rPr lang="cs-CZ" dirty="0" smtClean="0"/>
              <a:t>    D) Horní kontrola parlamentu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Dvořák </a:t>
            </a:r>
            <a:r>
              <a:rPr lang="cs-CZ" dirty="0" smtClean="0"/>
              <a:t>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Blažková M., </a:t>
            </a:r>
            <a:r>
              <a:rPr lang="cs-CZ" dirty="0" err="1" smtClean="0"/>
              <a:t>Brummer</a:t>
            </a:r>
            <a:r>
              <a:rPr lang="cs-CZ" dirty="0" smtClean="0"/>
              <a:t> A., </a:t>
            </a:r>
            <a:r>
              <a:rPr lang="cs-CZ" dirty="0" err="1" smtClean="0"/>
              <a:t>Mareda</a:t>
            </a:r>
            <a:r>
              <a:rPr lang="cs-CZ" dirty="0" smtClean="0"/>
              <a:t> M.: Odmaturuj ze společenských věd TESTY, DIDAKTIS 2008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294</Words>
  <Application>Microsoft Office PowerPoint</Application>
  <PresentationFormat>Předvádění na obrazovce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VY_32_INOVACE_SVF32260DUD</vt:lpstr>
      <vt:lpstr>Demokracie</vt:lpstr>
      <vt:lpstr>Demokracie je forma vlády</vt:lpstr>
      <vt:lpstr>Definice</vt:lpstr>
      <vt:lpstr>Opakovací testík</vt:lpstr>
      <vt:lpstr>Opakovací testík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Demokracie</dc:title>
  <dc:creator>Josef Dudek</dc:creator>
  <cp:lastModifiedBy>ucitel</cp:lastModifiedBy>
  <cp:revision>13</cp:revision>
  <dcterms:created xsi:type="dcterms:W3CDTF">2012-07-10T10:59:24Z</dcterms:created>
  <dcterms:modified xsi:type="dcterms:W3CDTF">2012-09-26T10:17:49Z</dcterms:modified>
</cp:coreProperties>
</file>