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B62-7FD6-4B31-AA19-76490C8BA0E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CCDC-8198-4E06-B5FD-9D2E94EC95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B62-7FD6-4B31-AA19-76490C8BA0E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CCDC-8198-4E06-B5FD-9D2E94EC95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B62-7FD6-4B31-AA19-76490C8BA0E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CCDC-8198-4E06-B5FD-9D2E94EC95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B62-7FD6-4B31-AA19-76490C8BA0E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CCDC-8198-4E06-B5FD-9D2E94EC95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B62-7FD6-4B31-AA19-76490C8BA0E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CCDC-8198-4E06-B5FD-9D2E94EC95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B62-7FD6-4B31-AA19-76490C8BA0E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CCDC-8198-4E06-B5FD-9D2E94EC95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B62-7FD6-4B31-AA19-76490C8BA0E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CCDC-8198-4E06-B5FD-9D2E94EC95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B62-7FD6-4B31-AA19-76490C8BA0E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CCDC-8198-4E06-B5FD-9D2E94EC95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B62-7FD6-4B31-AA19-76490C8BA0E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CCDC-8198-4E06-B5FD-9D2E94EC95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B62-7FD6-4B31-AA19-76490C8BA0E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CCDC-8198-4E06-B5FD-9D2E94EC95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4B62-7FD6-4B31-AA19-76490C8BA0E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84CCDC-8198-4E06-B5FD-9D2E94EC958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074B62-7FD6-4B31-AA19-76490C8BA0EA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84CCDC-8198-4E06-B5FD-9D2E94EC958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pPr algn="r"/>
            <a:r>
              <a:rPr lang="cs-CZ" sz="2000" dirty="0" smtClean="0"/>
              <a:t>VY_32_INOVACE_</a:t>
            </a:r>
            <a:r>
              <a:rPr lang="cs-CZ" sz="2000" dirty="0" err="1" smtClean="0"/>
              <a:t>SVF32460DUD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0034" y="714356"/>
            <a:ext cx="8643966" cy="61436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 </a:t>
            </a:r>
            <a:r>
              <a:rPr lang="cs-CZ" b="1" smtClean="0"/>
              <a:t>9.10</a:t>
            </a:r>
            <a:r>
              <a:rPr lang="cs-CZ" b="1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nedemokratické systémy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57166"/>
            <a:ext cx="2714644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Nedemokratické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cs-CZ" i="1" dirty="0" smtClean="0"/>
              <a:t>Doplňte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Nedemokratickým politickým systémům říkáme také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i="1" dirty="0" smtClean="0"/>
              <a:t>Zopakujte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Ve kterých státech existuje nedemokratický politický systém?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 flipV="1">
            <a:off x="1785918" y="3071810"/>
            <a:ext cx="42148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>
            <a:off x="1750199" y="4822041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2500298" y="4143380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2428860" y="4857760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2500298" y="5572140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Jaké jsou znaky totalitního politického systému?</a:t>
            </a:r>
            <a:r>
              <a:rPr lang="cs-CZ" dirty="0"/>
              <a:t/>
            </a:r>
            <a:br>
              <a:rPr lang="cs-CZ" dirty="0"/>
            </a:br>
            <a:r>
              <a:rPr lang="cs-CZ" sz="3200" dirty="0" smtClean="0"/>
              <a:t>Použijte konkrétní příklady z médií nebo z naši historie.</a:t>
            </a:r>
            <a:endParaRPr lang="cs-CZ" dirty="0"/>
          </a:p>
        </p:txBody>
      </p:sp>
      <p:pic>
        <p:nvPicPr>
          <p:cNvPr id="1026" name="Picture 2" descr="C:\Program Files\Microsoft Office\MEDIA\CAGCAT10\j0286034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3143248"/>
            <a:ext cx="1857388" cy="1789006"/>
          </a:xfrm>
          <a:prstGeom prst="rect">
            <a:avLst/>
          </a:prstGeom>
          <a:noFill/>
        </p:spPr>
      </p:pic>
      <p:cxnSp>
        <p:nvCxnSpPr>
          <p:cNvPr id="6" name="Přímá spojovací šipka 5"/>
          <p:cNvCxnSpPr/>
          <p:nvPr/>
        </p:nvCxnSpPr>
        <p:spPr>
          <a:xfrm flipV="1">
            <a:off x="2786050" y="2285992"/>
            <a:ext cx="1500198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flipV="1">
            <a:off x="2643174" y="3143248"/>
            <a:ext cx="164307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flipV="1">
            <a:off x="2857488" y="4143380"/>
            <a:ext cx="157163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2928926" y="4572008"/>
            <a:ext cx="150019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2786050" y="4929198"/>
            <a:ext cx="171451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Uveďte konkrétní příklady komunistického režimu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Jediná vládnoucí skupina</a:t>
            </a:r>
          </a:p>
          <a:p>
            <a:r>
              <a:rPr lang="cs-CZ" dirty="0" smtClean="0"/>
              <a:t>Jediná oficiální státní ideologie</a:t>
            </a:r>
          </a:p>
          <a:p>
            <a:r>
              <a:rPr lang="cs-CZ" dirty="0" smtClean="0"/>
              <a:t>Požadavek aktivní podpory obyvatelstva</a:t>
            </a:r>
          </a:p>
          <a:p>
            <a:r>
              <a:rPr lang="cs-CZ" dirty="0" smtClean="0"/>
              <a:t>Režim jedné politické strany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Kontrola všech oblastí individuálního i společenského života</a:t>
            </a:r>
          </a:p>
          <a:p>
            <a:r>
              <a:rPr lang="cs-CZ" dirty="0" smtClean="0"/>
              <a:t>Státní kontrola všech stránek ekonomického života</a:t>
            </a:r>
          </a:p>
          <a:p>
            <a:r>
              <a:rPr lang="cs-CZ" dirty="0" smtClean="0"/>
              <a:t>Policejní režim dohlížející na vše a na všechny (cenzura)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Testík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Doplňte:</a:t>
            </a:r>
          </a:p>
          <a:p>
            <a:pPr marL="514350" indent="-514350">
              <a:buNone/>
            </a:pPr>
            <a:r>
              <a:rPr lang="cs-CZ" dirty="0"/>
              <a:t> </a:t>
            </a:r>
            <a:r>
              <a:rPr lang="cs-CZ" dirty="0" smtClean="0"/>
              <a:t>     Každý člověk může činit ……………………………………. ,</a:t>
            </a:r>
          </a:p>
          <a:p>
            <a:pPr marL="514350" indent="-514350">
              <a:buNone/>
            </a:pPr>
            <a:r>
              <a:rPr lang="cs-CZ" dirty="0"/>
              <a:t> </a:t>
            </a:r>
            <a:r>
              <a:rPr lang="cs-CZ" dirty="0" smtClean="0"/>
              <a:t>      a nikdo nesmí být nucen činit co……………………………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dirty="0" smtClean="0"/>
              <a:t>2. Co</a:t>
            </a:r>
            <a:r>
              <a:rPr lang="cs-CZ" u="sng" dirty="0" smtClean="0"/>
              <a:t> není </a:t>
            </a:r>
            <a:r>
              <a:rPr lang="cs-CZ" dirty="0" smtClean="0"/>
              <a:t>znakem totalitních politických režimů?</a:t>
            </a:r>
          </a:p>
          <a:p>
            <a:pPr marL="514350" indent="-514350">
              <a:buNone/>
            </a:pPr>
            <a:r>
              <a:rPr lang="cs-CZ" dirty="0"/>
              <a:t> </a:t>
            </a:r>
            <a:r>
              <a:rPr lang="cs-CZ" dirty="0" smtClean="0"/>
              <a:t>     A) Státní kontrola nad ekonomikou</a:t>
            </a:r>
          </a:p>
          <a:p>
            <a:pPr marL="514350" indent="-514350">
              <a:buNone/>
            </a:pPr>
            <a:r>
              <a:rPr lang="cs-CZ" dirty="0"/>
              <a:t> </a:t>
            </a:r>
            <a:r>
              <a:rPr lang="cs-CZ" dirty="0" smtClean="0"/>
              <a:t>     B) decentralizovaná státní správa</a:t>
            </a:r>
          </a:p>
          <a:p>
            <a:pPr marL="514350" indent="-514350">
              <a:buNone/>
            </a:pPr>
            <a:r>
              <a:rPr lang="cs-CZ" dirty="0"/>
              <a:t> </a:t>
            </a:r>
            <a:r>
              <a:rPr lang="cs-CZ" dirty="0" smtClean="0"/>
              <a:t>     C) kult vůdce</a:t>
            </a:r>
          </a:p>
          <a:p>
            <a:pPr marL="514350" indent="-514350">
              <a:buNone/>
            </a:pPr>
            <a:r>
              <a:rPr lang="cs-CZ" dirty="0"/>
              <a:t> </a:t>
            </a:r>
            <a:r>
              <a:rPr lang="cs-CZ" dirty="0" smtClean="0"/>
              <a:t>     D) jednotná státní ideologie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Zamyslete 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Jaký je hlavní prostředek k odstranění odporu skupin </a:t>
            </a:r>
          </a:p>
          <a:p>
            <a:pPr>
              <a:buNone/>
            </a:pPr>
            <a:r>
              <a:rPr lang="cs-CZ" dirty="0" smtClean="0"/>
              <a:t>    i jednotlivců?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Myslíte, že demokracie je jedinou vyhovující cestou pro všechny země světa?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 se jedinci v totalitních systémech bráni proti režimu?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Blažková M., </a:t>
            </a:r>
            <a:r>
              <a:rPr lang="cs-CZ" dirty="0" err="1" smtClean="0"/>
              <a:t>Brummer</a:t>
            </a:r>
            <a:r>
              <a:rPr lang="cs-CZ" dirty="0" smtClean="0"/>
              <a:t> A., </a:t>
            </a:r>
            <a:r>
              <a:rPr lang="cs-CZ" dirty="0" err="1" smtClean="0"/>
              <a:t>Mareda</a:t>
            </a:r>
            <a:r>
              <a:rPr lang="cs-CZ" dirty="0" smtClean="0"/>
              <a:t> M.: Odmaturuj ze společenských věd TESTY,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205</Words>
  <Application>Microsoft Office PowerPoint</Application>
  <PresentationFormat>Předvádění na obrazovce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VY_32_INOVACE_SVF32460DUD</vt:lpstr>
      <vt:lpstr>Nedemokratické systémy</vt:lpstr>
      <vt:lpstr>Jaké jsou znaky totalitního politického systému? Použijte konkrétní příklady z médií nebo z naši historie.</vt:lpstr>
      <vt:lpstr>Uveďte konkrétní příklady komunistického režimu</vt:lpstr>
      <vt:lpstr>Testík</vt:lpstr>
      <vt:lpstr>Zamyslete se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VY_20_INOVACE_SVF32360DUD</dc:title>
  <dc:creator>Josef Dudek</dc:creator>
  <cp:lastModifiedBy>ucitel</cp:lastModifiedBy>
  <cp:revision>13</cp:revision>
  <dcterms:created xsi:type="dcterms:W3CDTF">2012-07-10T14:27:18Z</dcterms:created>
  <dcterms:modified xsi:type="dcterms:W3CDTF">2012-09-26T10:18:39Z</dcterms:modified>
</cp:coreProperties>
</file>