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AFE0-34ED-44AD-9024-FF9EB9D0ECF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5065-B228-4093-AE3D-48EA43B9CB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AFE0-34ED-44AD-9024-FF9EB9D0ECF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5065-B228-4093-AE3D-48EA43B9CB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AFE0-34ED-44AD-9024-FF9EB9D0ECF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5065-B228-4093-AE3D-48EA43B9CB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AFE0-34ED-44AD-9024-FF9EB9D0ECF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5065-B228-4093-AE3D-48EA43B9CB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AFE0-34ED-44AD-9024-FF9EB9D0ECF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5065-B228-4093-AE3D-48EA43B9CB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AFE0-34ED-44AD-9024-FF9EB9D0ECF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5065-B228-4093-AE3D-48EA43B9CB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AFE0-34ED-44AD-9024-FF9EB9D0ECF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5065-B228-4093-AE3D-48EA43B9CB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AFE0-34ED-44AD-9024-FF9EB9D0ECF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5065-B228-4093-AE3D-48EA43B9CB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AFE0-34ED-44AD-9024-FF9EB9D0ECF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5065-B228-4093-AE3D-48EA43B9CB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AFE0-34ED-44AD-9024-FF9EB9D0ECF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5065-B228-4093-AE3D-48EA43B9CB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AFE0-34ED-44AD-9024-FF9EB9D0ECF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B45065-B228-4093-AE3D-48EA43B9CB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D4AFE0-34ED-44AD-9024-FF9EB9D0ECF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B45065-B228-4093-AE3D-48EA43B9CBA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</a:t>
            </a:r>
            <a:r>
              <a:rPr lang="cs-CZ" sz="2000" dirty="0" err="1" smtClean="0"/>
              <a:t>SVF32560DUD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</a:t>
            </a:r>
            <a:r>
              <a:rPr lang="cs-CZ" b="1" smtClean="0"/>
              <a:t>15.10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přímá a nepřímá   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                     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2857520" cy="7048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a nepřímá demokracie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Máte znát ze ZŠ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Vysvětlete rozdíl mezi přímou a nepřímou demokracii.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Prostředek přímé demokracie je…………………………………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Zapamatujte 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</a:t>
            </a:r>
            <a:r>
              <a:rPr lang="cs-CZ" b="1" dirty="0" smtClean="0"/>
              <a:t>Přímá demokracie </a:t>
            </a:r>
            <a:r>
              <a:rPr lang="cs-CZ" dirty="0" smtClean="0"/>
              <a:t>je založena na přímé účasti  </a:t>
            </a:r>
          </a:p>
          <a:p>
            <a:pPr>
              <a:buNone/>
            </a:pPr>
            <a:r>
              <a:rPr lang="cs-CZ" dirty="0" smtClean="0"/>
              <a:t>                 občanů na rozhodování o věcech veřejných.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V </a:t>
            </a:r>
            <a:r>
              <a:rPr lang="cs-CZ" b="1" dirty="0" smtClean="0"/>
              <a:t>nepřímé demokracii </a:t>
            </a:r>
            <a:r>
              <a:rPr lang="cs-CZ" dirty="0" smtClean="0"/>
              <a:t>(zastupitelské) se občan účastní politického rozhodování zprostředkovaně, delegováním svého podílu na moci na své zvolené zástupce, kteří naplňují jeho vůli v orgánech státu, regionu či obce.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Forma přímé demokracie = REFERENDUM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Program Files\Microsoft Office\MEDIA\CAGCAT10\j02991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857364"/>
            <a:ext cx="1090304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Úkoly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 moderní demokracii se hovoří jako o pluralitně-konsenzuální. Co to znamená? (použijte význam slov pluralita, konsenzus)</a:t>
            </a:r>
          </a:p>
          <a:p>
            <a:endParaRPr lang="cs-CZ" dirty="0" smtClean="0"/>
          </a:p>
          <a:p>
            <a:r>
              <a:rPr lang="cs-CZ" dirty="0" smtClean="0"/>
              <a:t>Kdy u nás proběhlo referendum? Jak zněla otázka?</a:t>
            </a:r>
          </a:p>
          <a:p>
            <a:endParaRPr lang="cs-CZ" dirty="0" smtClean="0"/>
          </a:p>
          <a:p>
            <a:r>
              <a:rPr lang="cs-CZ" dirty="0" smtClean="0"/>
              <a:t>Za projev jaké demokracie považujeme účast občana, voliče v parlamentních volbách?</a:t>
            </a:r>
          </a:p>
          <a:p>
            <a:pPr>
              <a:buNone/>
            </a:pPr>
            <a:r>
              <a:rPr lang="cs-CZ" dirty="0" smtClean="0"/>
              <a:t>           </a:t>
            </a:r>
          </a:p>
          <a:p>
            <a:pPr>
              <a:buNone/>
            </a:pPr>
            <a:r>
              <a:rPr lang="cs-CZ" dirty="0" smtClean="0"/>
              <a:t>           Zastupitelská demokracie je l</a:t>
            </a:r>
            <a:r>
              <a:rPr lang="cs-CZ" u="sng" dirty="0" smtClean="0"/>
              <a:t>iberální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050" name="Infopage"/>
          <p:cNvSpPr>
            <a:spLocks noEditPoints="1" noChangeArrowheads="1"/>
          </p:cNvSpPr>
          <p:nvPr/>
        </p:nvSpPr>
        <p:spPr bwMode="auto">
          <a:xfrm>
            <a:off x="714348" y="5500702"/>
            <a:ext cx="500066" cy="1000131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Blažková M., </a:t>
            </a:r>
            <a:r>
              <a:rPr lang="cs-CZ" dirty="0" err="1" smtClean="0"/>
              <a:t>Brummer</a:t>
            </a:r>
            <a:r>
              <a:rPr lang="cs-CZ" dirty="0" smtClean="0"/>
              <a:t> A., </a:t>
            </a:r>
            <a:r>
              <a:rPr lang="cs-CZ" dirty="0" err="1" smtClean="0"/>
              <a:t>Mareda</a:t>
            </a:r>
            <a:r>
              <a:rPr lang="cs-CZ" dirty="0" smtClean="0"/>
              <a:t> M.: Odmaturuj ze společenských věd TESTY, DIDAKTIS 2008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177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VY_32_INOVACE_SVF32560DUD</vt:lpstr>
      <vt:lpstr>Přímá a nepřímá demokracie</vt:lpstr>
      <vt:lpstr>Zapamatujte si</vt:lpstr>
      <vt:lpstr>Úkoly 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VY_20_INOVACE_SVF32460DUD</dc:title>
  <dc:creator>Josef Dudek</dc:creator>
  <cp:lastModifiedBy>ucitel</cp:lastModifiedBy>
  <cp:revision>11</cp:revision>
  <dcterms:created xsi:type="dcterms:W3CDTF">2012-07-10T15:06:44Z</dcterms:created>
  <dcterms:modified xsi:type="dcterms:W3CDTF">2012-09-26T10:19:00Z</dcterms:modified>
</cp:coreProperties>
</file>