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EDB527-6520-47B7-BFC5-94B699E77D5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36E346-2377-4756-9428-8B37CE79193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</a:t>
            </a:r>
            <a:r>
              <a:rPr lang="cs-CZ" sz="2000" dirty="0" err="1" smtClean="0"/>
              <a:t>SVF32660DUD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</a:t>
            </a:r>
            <a:r>
              <a:rPr lang="cs-CZ" b="1" smtClean="0"/>
              <a:t>16.10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dělba státní moci,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                   moc zákonodárná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28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Dělba státní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186766" cy="492252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Využijte své znalosti.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Státní moc se dělí na tři složky: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1. …………………………………..</a:t>
            </a:r>
          </a:p>
          <a:p>
            <a:pPr>
              <a:buNone/>
            </a:pPr>
            <a:r>
              <a:rPr lang="cs-CZ" dirty="0" smtClean="0"/>
              <a:t>                   2. ………………………………….</a:t>
            </a:r>
          </a:p>
          <a:p>
            <a:pPr>
              <a:buNone/>
            </a:pPr>
            <a:r>
              <a:rPr lang="cs-CZ" dirty="0" smtClean="0"/>
              <a:t>                   3. …………………………………..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7" name="Picture 3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389" y="2589213"/>
            <a:ext cx="669902" cy="649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00B050"/>
                </a:solidFill>
              </a:rPr>
              <a:t>Doplňte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Moc zákonodárnou označujeme jako………………………..</a:t>
            </a:r>
          </a:p>
          <a:p>
            <a:endParaRPr lang="cs-CZ" dirty="0" smtClean="0"/>
          </a:p>
          <a:p>
            <a:r>
              <a:rPr lang="cs-CZ" dirty="0" smtClean="0"/>
              <a:t>Moc zákonodárná má ve své pravomoci…………………….</a:t>
            </a:r>
          </a:p>
          <a:p>
            <a:endParaRPr lang="cs-CZ" dirty="0" smtClean="0"/>
          </a:p>
          <a:p>
            <a:r>
              <a:rPr lang="cs-CZ" dirty="0" smtClean="0"/>
              <a:t>Moc zákonodárnou tvoří…………………………………………..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dirty="0" smtClean="0"/>
              <a:t>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Moc zákonodárná (legislativa) má ve své pravomoci vydávání zákonů; tvoří ji zpravidla zastupitelský sbor – parlament.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1565453" cy="1154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7030A0"/>
                </a:solidFill>
              </a:rPr>
              <a:t> Jaké jsou Vaše znalosti o poslanecké sněmovně?</a:t>
            </a:r>
          </a:p>
          <a:p>
            <a:pPr>
              <a:buNone/>
            </a:pPr>
            <a:endParaRPr lang="cs-CZ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dirty="0" smtClean="0"/>
              <a:t>Parlament ČR je                               komorový</a:t>
            </a:r>
          </a:p>
          <a:p>
            <a:pPr>
              <a:buNone/>
            </a:pPr>
            <a:r>
              <a:rPr lang="cs-CZ" dirty="0" smtClean="0"/>
              <a:t>Skládá se z                                  a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Jaký je počet našich ústavních činitelů?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000364" y="3286124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285984" y="3786190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5214942" y="3714752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928662" y="5286388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857224" y="5929330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Suspenzivní</a:t>
            </a:r>
            <a:r>
              <a:rPr lang="cs-CZ" dirty="0" smtClean="0"/>
              <a:t> veto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    </a:t>
            </a:r>
            <a:r>
              <a:rPr lang="cs-CZ" sz="4800" b="1" dirty="0" smtClean="0">
                <a:solidFill>
                  <a:srgbClr val="FF0000"/>
                </a:solidFill>
              </a:rPr>
              <a:t>!</a:t>
            </a:r>
            <a:r>
              <a:rPr lang="cs-CZ" sz="4000" b="1" dirty="0" smtClean="0">
                <a:solidFill>
                  <a:srgbClr val="FF0000"/>
                </a:solidFill>
              </a:rPr>
              <a:t>      </a:t>
            </a:r>
            <a:r>
              <a:rPr lang="cs-CZ" dirty="0" smtClean="0"/>
              <a:t>Princip oddělení mocí je doplněn principem brzd a rovnovah. To znamená, že pravomoci jednotlivých složek moci jsou od sebe odděleny a stanoveny tak, aby se navzájem vyvažovaly a omezovaly.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i="1" dirty="0" smtClean="0"/>
              <a:t> Příklad</a:t>
            </a:r>
            <a:r>
              <a:rPr lang="cs-CZ" dirty="0" smtClean="0"/>
              <a:t>: právo ústavního soudu zrušit zákon     </a:t>
            </a:r>
          </a:p>
          <a:p>
            <a:pPr>
              <a:buNone/>
            </a:pPr>
            <a:r>
              <a:rPr lang="cs-CZ" dirty="0" smtClean="0"/>
              <a:t>                               odporující ústavě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 ? 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Najdete další příklady?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199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VY_32_INOVACE_SVF32660DUD</vt:lpstr>
      <vt:lpstr>Dělba státní moci</vt:lpstr>
      <vt:lpstr>Moc zákonodárná</vt:lpstr>
      <vt:lpstr>Moc zákonodárná</vt:lpstr>
      <vt:lpstr>Moc zákonodárná</vt:lpstr>
      <vt:lpstr>Suspenzivní veto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VY_20_INOVACE_SVF32560DUD</dc:title>
  <dc:creator>Josef Dudek</dc:creator>
  <cp:lastModifiedBy>ucitel</cp:lastModifiedBy>
  <cp:revision>14</cp:revision>
  <dcterms:created xsi:type="dcterms:W3CDTF">2012-07-10T17:03:36Z</dcterms:created>
  <dcterms:modified xsi:type="dcterms:W3CDTF">2012-09-26T10:19:24Z</dcterms:modified>
</cp:coreProperties>
</file>