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3A5041-3E2F-4B96-97C6-6FC62159085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846747-EABE-4979-8863-35468F9A410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</a:t>
            </a:r>
            <a:r>
              <a:rPr lang="cs-CZ" sz="2000" dirty="0" err="1" smtClean="0"/>
              <a:t>SVF32760DUD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</a:t>
            </a:r>
            <a:r>
              <a:rPr lang="cs-CZ" b="1" smtClean="0"/>
              <a:t>17.10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výkonná moc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3143272" cy="5619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Výkonná moc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Opakování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Čím je tvořena výkonná moc?</a:t>
            </a:r>
          </a:p>
          <a:p>
            <a:pPr>
              <a:buNone/>
            </a:pPr>
            <a:r>
              <a:rPr lang="cs-CZ" dirty="0" smtClean="0"/>
              <a:t>                       …………………………………………….</a:t>
            </a:r>
          </a:p>
          <a:p>
            <a:pPr>
              <a:buNone/>
            </a:pPr>
            <a:r>
              <a:rPr lang="cs-CZ" dirty="0" smtClean="0"/>
              <a:t>                       Kdo tvoří vládu?</a:t>
            </a:r>
          </a:p>
          <a:p>
            <a:pPr>
              <a:buNone/>
            </a:pPr>
            <a:r>
              <a:rPr lang="cs-CZ" dirty="0" smtClean="0"/>
              <a:t>                        ……………………………………………..</a:t>
            </a:r>
          </a:p>
          <a:p>
            <a:pPr>
              <a:buNone/>
            </a:pPr>
            <a:r>
              <a:rPr lang="cs-CZ" dirty="0" smtClean="0"/>
              <a:t>                        Jak se nazývá předseda vlády?</a:t>
            </a:r>
          </a:p>
          <a:p>
            <a:pPr>
              <a:buNone/>
            </a:pPr>
            <a:r>
              <a:rPr lang="cs-CZ" dirty="0" smtClean="0"/>
              <a:t>                        ……………………………………………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Pěticípá hvězda 4"/>
          <p:cNvSpPr/>
          <p:nvPr/>
        </p:nvSpPr>
        <p:spPr>
          <a:xfrm>
            <a:off x="1500166" y="2786058"/>
            <a:ext cx="642942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7cípá hvězda 5"/>
          <p:cNvSpPr/>
          <p:nvPr/>
        </p:nvSpPr>
        <p:spPr>
          <a:xfrm>
            <a:off x="1571604" y="3714752"/>
            <a:ext cx="571504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7cípá hvězda 6"/>
          <p:cNvSpPr/>
          <p:nvPr/>
        </p:nvSpPr>
        <p:spPr>
          <a:xfrm>
            <a:off x="1643042" y="4786322"/>
            <a:ext cx="500066" cy="57150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Výkonná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v ČR je tvořena vládou, prezidentem a státním zastupitelstvím</a:t>
            </a:r>
          </a:p>
          <a:p>
            <a:endParaRPr lang="cs-CZ" dirty="0" smtClean="0"/>
          </a:p>
          <a:p>
            <a:r>
              <a:rPr lang="cs-CZ" dirty="0" smtClean="0"/>
              <a:t>vláda je tvořena z předsedy (premiéra), místopředsedů a ministrů.</a:t>
            </a:r>
          </a:p>
          <a:p>
            <a:endParaRPr lang="cs-CZ" dirty="0" smtClean="0"/>
          </a:p>
          <a:p>
            <a:r>
              <a:rPr lang="cs-CZ" dirty="0" smtClean="0"/>
              <a:t>předsedu vlády jmenuje prezident republiky</a:t>
            </a:r>
          </a:p>
          <a:p>
            <a:endParaRPr lang="cs-CZ" dirty="0" smtClean="0"/>
          </a:p>
          <a:p>
            <a:r>
              <a:rPr lang="cs-CZ" dirty="0" smtClean="0"/>
              <a:t>vláda musí po svém jmenování získat důvěru Poslanecké sněmovny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Jaká znáte ministerstva?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Jaké znáte pravomoci prezidenta?</a:t>
            </a:r>
          </a:p>
          <a:p>
            <a:pPr>
              <a:buNone/>
            </a:pPr>
            <a:r>
              <a:rPr lang="cs-CZ" dirty="0" smtClean="0"/>
              <a:t>----------------------------------------</a:t>
            </a:r>
          </a:p>
          <a:p>
            <a:pPr>
              <a:buNone/>
            </a:pPr>
            <a:r>
              <a:rPr lang="cs-CZ" dirty="0" smtClean="0"/>
              <a:t>----------------------------------------</a:t>
            </a:r>
          </a:p>
          <a:p>
            <a:pPr>
              <a:buNone/>
            </a:pPr>
            <a:r>
              <a:rPr lang="cs-CZ" dirty="0" smtClean="0"/>
              <a:t>----------------------------------------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3286116" y="2428868"/>
            <a:ext cx="192882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ministerstvo</a:t>
            </a:r>
            <a:endParaRPr lang="cs-CZ" sz="2400" dirty="0"/>
          </a:p>
        </p:txBody>
      </p:sp>
      <p:cxnSp>
        <p:nvCxnSpPr>
          <p:cNvPr id="6" name="Přímá spojovací šipka 5"/>
          <p:cNvCxnSpPr/>
          <p:nvPr/>
        </p:nvCxnSpPr>
        <p:spPr>
          <a:xfrm flipV="1">
            <a:off x="5214942" y="2357430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5286380" y="2643182"/>
            <a:ext cx="142876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5500694" y="2928934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5572132" y="3071810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10800000">
            <a:off x="2000232" y="257174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0800000">
            <a:off x="1714480" y="2857496"/>
            <a:ext cx="142876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10800000">
            <a:off x="1142976" y="3000372"/>
            <a:ext cx="200026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10800000">
            <a:off x="1500166" y="3357562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4929190" y="2000240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flipV="1">
            <a:off x="4643438" y="1785926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5400000" flipH="1" flipV="1">
            <a:off x="4107653" y="1750207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 flipV="1">
            <a:off x="4786314" y="1643050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Výkonná moc</a:t>
            </a:r>
            <a:br>
              <a:rPr lang="cs-CZ" dirty="0" smtClean="0"/>
            </a:br>
            <a:r>
              <a:rPr lang="cs-CZ" dirty="0" smtClean="0"/>
              <a:t>pravomoci prezidenta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Jeho pravomoci lze rozdělit na dva druhy: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i="1" u="sng" dirty="0" smtClean="0">
                <a:solidFill>
                  <a:srgbClr val="FF0000"/>
                </a:solidFill>
              </a:rPr>
              <a:t>Suverénní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(nepotřebuje k nim ničí souhlas) – právo </a:t>
            </a:r>
            <a:r>
              <a:rPr lang="cs-CZ" dirty="0" err="1" smtClean="0"/>
              <a:t>suspenzivního</a:t>
            </a:r>
            <a:r>
              <a:rPr lang="cs-CZ" dirty="0" smtClean="0"/>
              <a:t> veta, právo jmenovat předsedu vlády a ministry, přijímat demisi vlády, rozpustit Poslaneckou sněmovnu, jmenovat soudce Ústavního soudu</a:t>
            </a:r>
          </a:p>
          <a:p>
            <a:pPr>
              <a:buFont typeface="Wingdings" pitchFamily="2" charset="2"/>
              <a:buChar char="§"/>
            </a:pPr>
            <a:r>
              <a:rPr lang="cs-CZ" i="1" u="sng" dirty="0" smtClean="0">
                <a:solidFill>
                  <a:srgbClr val="C00000"/>
                </a:solidFill>
              </a:rPr>
              <a:t>Kontrasignační </a:t>
            </a:r>
            <a:r>
              <a:rPr lang="cs-CZ" dirty="0" smtClean="0"/>
              <a:t>(potřebuje spolupodpis předsedy vlády – právo zastupovat stát navenek, sjednávat a ratifikovat mezinárodní smlouvy, vyhlašovat volby do Parlamentu, pověřovat a odvolávat velvyslance, udělit milost a amnestii apod.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Co znamená </a:t>
            </a:r>
            <a:r>
              <a:rPr lang="cs-CZ" b="1" u="sng" dirty="0" smtClean="0"/>
              <a:t>inkompatibilita</a:t>
            </a:r>
            <a:r>
              <a:rPr lang="cs-CZ" dirty="0" smtClean="0"/>
              <a:t> funkcí?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Přeložte pojem a použijte na poslaneckou sněmovnu.</a:t>
            </a:r>
          </a:p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 ČR je ústavní zvyklostí, že vláda žádá o důvěru zpravidla přednesem …………………………………………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218</Words>
  <Application>Microsoft Office PowerPoint</Application>
  <PresentationFormat>Předvádění na obrazovce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VY_32_INOVACE_SVF32760DUD</vt:lpstr>
      <vt:lpstr>Výkonná moc </vt:lpstr>
      <vt:lpstr>Výkonná moc</vt:lpstr>
      <vt:lpstr>úkoly</vt:lpstr>
      <vt:lpstr>Výkonná moc pravomoci prezidenta - shrnutí</vt:lpstr>
      <vt:lpstr>Úkoly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VY_20_INOVACE_SVF32660DUD</dc:title>
  <dc:creator>Josef Dudek</dc:creator>
  <cp:lastModifiedBy>ucitel</cp:lastModifiedBy>
  <cp:revision>13</cp:revision>
  <dcterms:created xsi:type="dcterms:W3CDTF">2012-07-10T17:50:16Z</dcterms:created>
  <dcterms:modified xsi:type="dcterms:W3CDTF">2012-09-26T10:20:43Z</dcterms:modified>
</cp:coreProperties>
</file>