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91920-B0C3-4BEA-AA8D-08F8134E0119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1AEE2-9FD8-463D-82F8-4978DDAD32F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SVF32860DUD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</a:t>
            </a:r>
            <a:r>
              <a:rPr lang="cs-CZ" b="1" smtClean="0"/>
              <a:t>18.10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moc soudní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3357586" cy="7143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Co máte znát</a:t>
            </a:r>
          </a:p>
          <a:p>
            <a:pPr>
              <a:buNone/>
            </a:pPr>
            <a:r>
              <a:rPr lang="cs-CZ" i="1" dirty="0" smtClean="0"/>
              <a:t>Doplňte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dirty="0" smtClean="0"/>
              <a:t>Soudní moc je v ČR vykonávána…………………………………….</a:t>
            </a:r>
          </a:p>
          <a:p>
            <a:pPr>
              <a:buNone/>
            </a:pPr>
            <a:r>
              <a:rPr lang="cs-CZ" dirty="0" smtClean="0"/>
              <a:t>                                                     a …………………………………..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Kdo jmenuje soudce? …………………………………………………….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Jaké znáte soudy?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Vývojový diagram: předdefinovaný postup 3"/>
          <p:cNvSpPr/>
          <p:nvPr/>
        </p:nvSpPr>
        <p:spPr>
          <a:xfrm>
            <a:off x="1000100" y="3714752"/>
            <a:ext cx="2143140" cy="11430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soudy</a:t>
            </a:r>
            <a:endParaRPr lang="cs-CZ" sz="3600" dirty="0"/>
          </a:p>
        </p:txBody>
      </p:sp>
      <p:sp>
        <p:nvSpPr>
          <p:cNvPr id="5" name="Čárový popisek 1 4"/>
          <p:cNvSpPr/>
          <p:nvPr/>
        </p:nvSpPr>
        <p:spPr>
          <a:xfrm>
            <a:off x="4572000" y="2786058"/>
            <a:ext cx="2000264" cy="612648"/>
          </a:xfrm>
          <a:prstGeom prst="borderCallout1">
            <a:avLst>
              <a:gd name="adj1" fmla="val 18750"/>
              <a:gd name="adj2" fmla="val -8333"/>
              <a:gd name="adj3" fmla="val 134342"/>
              <a:gd name="adj4" fmla="val -145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Čárový popisek 1 6"/>
          <p:cNvSpPr/>
          <p:nvPr/>
        </p:nvSpPr>
        <p:spPr>
          <a:xfrm>
            <a:off x="4572000" y="5715016"/>
            <a:ext cx="2071702" cy="612648"/>
          </a:xfrm>
          <a:prstGeom prst="borderCallout1">
            <a:avLst>
              <a:gd name="adj1" fmla="val 18750"/>
              <a:gd name="adj2" fmla="val -8333"/>
              <a:gd name="adj3" fmla="val -135043"/>
              <a:gd name="adj4" fmla="val -100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Čárový popisek 1 7"/>
          <p:cNvSpPr/>
          <p:nvPr/>
        </p:nvSpPr>
        <p:spPr>
          <a:xfrm>
            <a:off x="4500562" y="3857628"/>
            <a:ext cx="2214578" cy="612648"/>
          </a:xfrm>
          <a:prstGeom prst="borderCallout1">
            <a:avLst>
              <a:gd name="adj1" fmla="val 18750"/>
              <a:gd name="adj2" fmla="val -8333"/>
              <a:gd name="adj3" fmla="val 17851"/>
              <a:gd name="adj4" fmla="val -57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Čárový popisek 1 8"/>
          <p:cNvSpPr/>
          <p:nvPr/>
        </p:nvSpPr>
        <p:spPr>
          <a:xfrm>
            <a:off x="4500562" y="4643446"/>
            <a:ext cx="2214578" cy="612648"/>
          </a:xfrm>
          <a:prstGeom prst="borderCallout1">
            <a:avLst>
              <a:gd name="adj1" fmla="val 18750"/>
              <a:gd name="adj2" fmla="val -8333"/>
              <a:gd name="adj3" fmla="val -18552"/>
              <a:gd name="adj4" fmla="val -58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soudní – soustava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Doplňte podle hierarchie</a:t>
            </a:r>
          </a:p>
          <a:p>
            <a:pPr>
              <a:buNone/>
            </a:pPr>
            <a:r>
              <a:rPr lang="cs-CZ" dirty="0" smtClean="0"/>
              <a:t>                                                       </a:t>
            </a:r>
          </a:p>
          <a:p>
            <a:pPr>
              <a:buNone/>
            </a:pPr>
            <a:r>
              <a:rPr lang="cs-CZ" i="1" dirty="0" smtClean="0"/>
              <a:t>                                                               soud</a:t>
            </a:r>
          </a:p>
          <a:p>
            <a:pPr>
              <a:buNone/>
            </a:pPr>
            <a:r>
              <a:rPr lang="cs-CZ" i="1" dirty="0" smtClean="0"/>
              <a:t>                             </a:t>
            </a:r>
          </a:p>
          <a:p>
            <a:pPr>
              <a:buNone/>
            </a:pPr>
            <a:r>
              <a:rPr lang="cs-CZ" i="1" dirty="0" smtClean="0"/>
              <a:t>                                                                     soud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                                                                          soud</a:t>
            </a:r>
          </a:p>
          <a:p>
            <a:pPr>
              <a:buNone/>
            </a:pPr>
            <a:r>
              <a:rPr lang="cs-CZ" i="1" dirty="0" smtClean="0"/>
              <a:t>                                       </a:t>
            </a:r>
          </a:p>
          <a:p>
            <a:pPr>
              <a:buNone/>
            </a:pPr>
            <a:r>
              <a:rPr lang="cs-CZ" i="1" dirty="0" smtClean="0"/>
              <a:t>                                                                             soud</a:t>
            </a:r>
            <a:endParaRPr lang="cs-CZ" i="1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1071538" y="2857496"/>
            <a:ext cx="3857652" cy="3571900"/>
          </a:xfrm>
          <a:prstGeom prst="triangle">
            <a:avLst>
              <a:gd name="adj" fmla="val 4884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3857620" y="4286256"/>
            <a:ext cx="23574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357554" y="350043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071802" y="285749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V="1">
            <a:off x="4429124" y="5214950"/>
            <a:ext cx="23574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4857752" y="6215082"/>
            <a:ext cx="2286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Otázky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Výkon soudcovské funkce je neslučitelný s jakou jinou funkcí?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znamená, že soustava soudů v ČR je dvoustupňová?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cs-CZ" dirty="0" smtClean="0">
                <a:solidFill>
                  <a:srgbClr val="0070C0"/>
                </a:solidFill>
              </a:rPr>
              <a:t>V Praze je místo krajského soudu soud městský a         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                      místo okresních soudů soudy obvodní.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7826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118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VY_32_INOVACE_SVF32860DUD</vt:lpstr>
      <vt:lpstr>Moc soudní</vt:lpstr>
      <vt:lpstr>Moc soudní</vt:lpstr>
      <vt:lpstr>Moc soudní – soustava soudů</vt:lpstr>
      <vt:lpstr>Moc soudní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VY_20_INOVACE_SVF32760DUD</dc:title>
  <dc:creator>Josef Dudek</dc:creator>
  <cp:lastModifiedBy>ucitel</cp:lastModifiedBy>
  <cp:revision>12</cp:revision>
  <dcterms:created xsi:type="dcterms:W3CDTF">2012-07-11T05:16:04Z</dcterms:created>
  <dcterms:modified xsi:type="dcterms:W3CDTF">2012-09-26T10:19:52Z</dcterms:modified>
</cp:coreProperties>
</file>