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438241-32D0-4CB4-A81C-DF59DAFFD7E3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60EC8D-643B-4EEE-B8C5-8A4617DBB5A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VY_32_INOVACE_SVF32960DUD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 Číslo projektu:	 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Číslo šablony:   	           III/2</a:t>
            </a:r>
            <a:br>
              <a:rPr lang="cs-CZ" b="1" dirty="0" smtClean="0"/>
            </a:br>
            <a:r>
              <a:rPr lang="cs-CZ" b="1" dirty="0" smtClean="0"/>
              <a:t>  Datum vytvoření</a:t>
            </a:r>
            <a:r>
              <a:rPr lang="cs-CZ" b="1" smtClean="0"/>
              <a:t>:            </a:t>
            </a:r>
            <a:r>
              <a:rPr lang="cs-CZ" b="1" smtClean="0"/>
              <a:t>1.11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  Autor:	    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  Určeno pro předmět:      Společenské vědy</a:t>
            </a:r>
            <a:br>
              <a:rPr lang="cs-CZ" b="1" dirty="0" smtClean="0"/>
            </a:br>
            <a:r>
              <a:rPr lang="cs-CZ" b="1" dirty="0" smtClean="0"/>
              <a:t>  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  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schvalování zákonů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3357586" cy="7048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Schvalování zákonů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Doplňte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Proces schvalování zákonů se nazývá</a:t>
            </a:r>
          </a:p>
          <a:p>
            <a:pPr>
              <a:buNone/>
            </a:pPr>
            <a:r>
              <a:rPr lang="cs-CZ" dirty="0" smtClean="0"/>
              <a:t>…………………………. proces.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Poslanecká sněmovna je způsobilá usnášet se za přítomnosti alespoň …………………….poslanců.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případě Poslanecké sněmovny je to ……………poslanců,</a:t>
            </a:r>
          </a:p>
          <a:p>
            <a:pPr>
              <a:buNone/>
            </a:pPr>
            <a:r>
              <a:rPr lang="cs-CZ" dirty="0" smtClean="0"/>
              <a:t>     v případě Senátu je to ………………senátorů.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Legislativní proces má čtyři stádia. </a:t>
            </a:r>
          </a:p>
          <a:p>
            <a:pPr>
              <a:buNone/>
            </a:pPr>
            <a:r>
              <a:rPr lang="cs-CZ" i="1" dirty="0" smtClean="0">
                <a:solidFill>
                  <a:srgbClr val="C00000"/>
                </a:solidFill>
              </a:rPr>
              <a:t>Vysvětlete je.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Zákonodárná iniciativa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Projednání návrhu zákona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Schválení návrhu zákona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Vyhlášení zákona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r>
              <a:rPr lang="cs-CZ" sz="4400" dirty="0" smtClean="0">
                <a:solidFill>
                  <a:srgbClr val="C00000"/>
                </a:solidFill>
              </a:rPr>
              <a:t> ?    </a:t>
            </a:r>
            <a:r>
              <a:rPr lang="cs-CZ" dirty="0" smtClean="0"/>
              <a:t>Kdo musí podepsat zákon před vyhlášením?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Testík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  Kdo má právo v ČR podávat návrhy zákona?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   Kolik hlasů je třeba k přijetí zákona?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    Kolik hlasů je třeba k přijetí ústavního zákona?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4.    Jaká musí být forma návrhu zákona?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Testík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5,  Která z uvedených tezí </a:t>
            </a:r>
            <a:r>
              <a:rPr lang="cs-CZ" u="sng" dirty="0" smtClean="0"/>
              <a:t>není</a:t>
            </a:r>
            <a:r>
              <a:rPr lang="cs-CZ" dirty="0" smtClean="0"/>
              <a:t> pravdivá?</a:t>
            </a:r>
          </a:p>
          <a:p>
            <a:pPr>
              <a:buNone/>
            </a:pPr>
            <a:r>
              <a:rPr lang="cs-CZ" dirty="0" smtClean="0"/>
              <a:t>       A) Zákon je přijat, pokud se k němu senát do 30 dnů  </a:t>
            </a:r>
          </a:p>
          <a:p>
            <a:pPr>
              <a:buNone/>
            </a:pPr>
            <a:r>
              <a:rPr lang="cs-CZ" dirty="0" smtClean="0"/>
              <a:t>           nevyjádří. </a:t>
            </a:r>
          </a:p>
          <a:p>
            <a:pPr>
              <a:buNone/>
            </a:pPr>
            <a:r>
              <a:rPr lang="cs-CZ" dirty="0" smtClean="0"/>
              <a:t>       B)  Zákon je přijat, pokud se senát usnese se jim </a:t>
            </a:r>
          </a:p>
          <a:p>
            <a:pPr>
              <a:buNone/>
            </a:pPr>
            <a:r>
              <a:rPr lang="cs-CZ" dirty="0" smtClean="0"/>
              <a:t>            nezabývat.</a:t>
            </a:r>
          </a:p>
          <a:p>
            <a:pPr>
              <a:buNone/>
            </a:pPr>
            <a:r>
              <a:rPr lang="cs-CZ" dirty="0" smtClean="0"/>
              <a:t>       C)  Zákon je přijat, pokud jej senát schválí</a:t>
            </a:r>
          </a:p>
          <a:p>
            <a:pPr>
              <a:buNone/>
            </a:pPr>
            <a:r>
              <a:rPr lang="cs-CZ" dirty="0" smtClean="0"/>
              <a:t>       D)  Aby byl zákon přijat, musí jej schválit senát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210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VY_32_INOVACE_SVF32960DUD</vt:lpstr>
      <vt:lpstr>Schvalování zákonů</vt:lpstr>
      <vt:lpstr>Legislativní proces</vt:lpstr>
      <vt:lpstr>Testík</vt:lpstr>
      <vt:lpstr>Testík 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VY_20_INOVACE_SVF32860DUD</dc:title>
  <dc:creator>Josef Dudek</dc:creator>
  <cp:lastModifiedBy>ucitel</cp:lastModifiedBy>
  <cp:revision>13</cp:revision>
  <dcterms:created xsi:type="dcterms:W3CDTF">2012-07-11T05:58:25Z</dcterms:created>
  <dcterms:modified xsi:type="dcterms:W3CDTF">2012-10-04T06:36:04Z</dcterms:modified>
</cp:coreProperties>
</file>