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1BDFC9-537E-4DCA-8367-86B0BEC6730D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3729D7-3072-4423-A994-260A5B3FBDE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VY_32_INOVACE_SVF33060DUD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5721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	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 </a:t>
            </a:r>
            <a:r>
              <a:rPr lang="cs-CZ" b="1" smtClean="0"/>
              <a:t>2.11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politika, politická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                              participace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28"/>
            <a:ext cx="2857520" cy="6334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i="1" dirty="0" smtClean="0">
                <a:solidFill>
                  <a:srgbClr val="008000"/>
                </a:solidFill>
              </a:rPr>
              <a:t>Pokuste se zformulovat: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         Co je to politika?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         Jaké jsou dva charakteristické znaky politiky?</a:t>
            </a:r>
          </a:p>
          <a:p>
            <a:pPr>
              <a:buNone/>
            </a:pPr>
            <a:r>
              <a:rPr lang="cs-CZ" dirty="0" smtClean="0"/>
              <a:t>            (2 dopady)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         Co tvoří všechny aktivity, které souvisejí s                  </a:t>
            </a:r>
          </a:p>
          <a:p>
            <a:pPr>
              <a:buNone/>
            </a:pPr>
            <a:r>
              <a:rPr lang="cs-CZ" dirty="0" smtClean="0"/>
              <a:t>               vykonáváním politiky?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Řekněte svými slovy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    Politika je společenská činnost vztahující se k řízení věcí veřejných a mající dva základní charakteristické znaky: obecný dopad a mocenský dopad.</a:t>
            </a:r>
          </a:p>
          <a:p>
            <a:endParaRPr lang="cs-CZ" dirty="0" smtClean="0"/>
          </a:p>
          <a:p>
            <a:r>
              <a:rPr lang="cs-CZ" dirty="0" smtClean="0"/>
              <a:t>Všechny aktivity, jež souvisejí s vykonáváním politiky, tvoří politický systém.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Doplňte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Slušnost a mravnost v praktické politice je označována jako …………………………………………………..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…………………………………(účast) je aktivita jednotlivců a skupin, kterou se snaží ovlivňovat nebo podpořit vládu a politiku.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Odpovězte na otázky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    Jaká je podle Vás politická kultura v ČR?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    Jaké jsou základní způsoby participace občana na    </a:t>
            </a:r>
          </a:p>
          <a:p>
            <a:pPr>
              <a:buNone/>
            </a:pPr>
            <a:r>
              <a:rPr lang="cs-CZ" dirty="0" smtClean="0"/>
              <a:t>             politice?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Zkontrolujte si své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Jak se nazývá slušnost a mravnost v praktické politice?</a:t>
            </a:r>
          </a:p>
          <a:p>
            <a:pPr marL="514350" indent="-514350">
              <a:buNone/>
            </a:pPr>
            <a:r>
              <a:rPr lang="cs-CZ" dirty="0" smtClean="0"/>
              <a:t>      A) politická korektnost</a:t>
            </a:r>
          </a:p>
          <a:p>
            <a:pPr marL="514350" indent="-514350">
              <a:buNone/>
            </a:pPr>
            <a:r>
              <a:rPr lang="cs-CZ" dirty="0" smtClean="0"/>
              <a:t>      B) politická morálka</a:t>
            </a:r>
          </a:p>
          <a:p>
            <a:pPr marL="514350" indent="-514350">
              <a:buNone/>
            </a:pPr>
            <a:r>
              <a:rPr lang="cs-CZ" dirty="0" smtClean="0"/>
              <a:t>      C) poltická etika</a:t>
            </a:r>
          </a:p>
          <a:p>
            <a:pPr marL="514350" indent="-514350">
              <a:buNone/>
            </a:pPr>
            <a:r>
              <a:rPr lang="cs-CZ" dirty="0" smtClean="0"/>
              <a:t>      D) politická kultura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Zkontrolujte si své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endParaRPr lang="cs-CZ" dirty="0" smtClean="0"/>
          </a:p>
          <a:p>
            <a:pPr marL="514350" indent="-514350">
              <a:buAutoNum type="arabicPeriod" startAt="2"/>
            </a:pPr>
            <a:r>
              <a:rPr lang="cs-CZ" dirty="0" smtClean="0"/>
              <a:t>Společenskou činnost vztahující se k řízení věcí veřejných a mající dopad jak obecný, tak i mocenský nazýváme:</a:t>
            </a:r>
          </a:p>
          <a:p>
            <a:pPr marL="514350" indent="-514350">
              <a:buNone/>
            </a:pPr>
            <a:r>
              <a:rPr lang="cs-CZ" dirty="0" smtClean="0"/>
              <a:t>       A) politika</a:t>
            </a:r>
          </a:p>
          <a:p>
            <a:pPr marL="514350" indent="-514350">
              <a:buNone/>
            </a:pPr>
            <a:r>
              <a:rPr lang="cs-CZ" dirty="0" smtClean="0"/>
              <a:t>       B) státní správa,</a:t>
            </a:r>
          </a:p>
          <a:p>
            <a:pPr marL="514350" indent="-514350">
              <a:buNone/>
            </a:pPr>
            <a:r>
              <a:rPr lang="cs-CZ" dirty="0" smtClean="0"/>
              <a:t>       C) politická kultura</a:t>
            </a:r>
          </a:p>
          <a:p>
            <a:pPr marL="514350" indent="-514350">
              <a:buNone/>
            </a:pPr>
            <a:r>
              <a:rPr lang="cs-CZ" dirty="0" smtClean="0"/>
              <a:t>       D) politický systém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Zkontrolujte si své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3"/>
            </a:pPr>
            <a:r>
              <a:rPr lang="cs-CZ" dirty="0" smtClean="0"/>
              <a:t>Co znamená účastnit se politiky?</a:t>
            </a:r>
          </a:p>
          <a:p>
            <a:pPr marL="514350" indent="-514350">
              <a:buNone/>
            </a:pPr>
            <a:r>
              <a:rPr lang="cs-CZ" dirty="0" smtClean="0"/>
              <a:t>       A) pravidelně o ní debatovat s přáteli a spolustraníky,</a:t>
            </a:r>
          </a:p>
          <a:p>
            <a:pPr marL="514350" indent="-514350">
              <a:buNone/>
            </a:pPr>
            <a:r>
              <a:rPr lang="cs-CZ" dirty="0" smtClean="0"/>
              <a:t>        B) aktivně se účastnit na činnostech směřujících k ovlivnění vlády či politiky; základní formami je účast na volbách a referendech a sdružování se v různých zájmových skupinách,</a:t>
            </a:r>
          </a:p>
          <a:p>
            <a:pPr marL="514350" indent="-514350">
              <a:buNone/>
            </a:pPr>
            <a:r>
              <a:rPr lang="cs-CZ" dirty="0" smtClean="0"/>
              <a:t>       C) usilovat o prosazení svých představ o správě věcí veřejných výlučně prostřednictvím účasti na volbách do Poslanecké sněmovny Parlamentu České republiky jednou za 4 roky,</a:t>
            </a:r>
          </a:p>
          <a:p>
            <a:pPr marL="514350" indent="-514350">
              <a:buNone/>
            </a:pPr>
            <a:r>
              <a:rPr lang="cs-CZ" dirty="0" smtClean="0"/>
              <a:t>       D) aktivně prosazovat svoje představy o správě veřejných věcí prostřednictvím voleb, účastí na činnosti zájmových skupina u soudních pří.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362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VY_32_INOVACE_SVF33060DUD</vt:lpstr>
      <vt:lpstr>Politika</vt:lpstr>
      <vt:lpstr>Řekněte svými slovy</vt:lpstr>
      <vt:lpstr>Politika</vt:lpstr>
      <vt:lpstr>Politika</vt:lpstr>
      <vt:lpstr>Zkontrolujte si své znalosti</vt:lpstr>
      <vt:lpstr>Zkontrolujte si své znalosti</vt:lpstr>
      <vt:lpstr>Zkontrolujte si své znalosti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VY_20_INOVACE_SVF32960DUD</dc:title>
  <dc:creator>Josef Dudek</dc:creator>
  <cp:lastModifiedBy>ucitel</cp:lastModifiedBy>
  <cp:revision>12</cp:revision>
  <dcterms:created xsi:type="dcterms:W3CDTF">2012-07-11T06:31:12Z</dcterms:created>
  <dcterms:modified xsi:type="dcterms:W3CDTF">2012-10-04T06:36:17Z</dcterms:modified>
</cp:coreProperties>
</file>