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30377D-E301-49F2-B02E-9790C124FB57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25AE1-6D87-4A78-B507-10CA906E0E1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cs-CZ" sz="2000" smtClean="0"/>
              <a:t>VY_32_INOVACE_SVF33660DUD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      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         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19.11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Státní správa a samospráva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3071834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Orgány státní správa a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spravují orgány </a:t>
            </a:r>
            <a:r>
              <a:rPr lang="cs-CZ" i="1" u="sng" dirty="0" smtClean="0">
                <a:solidFill>
                  <a:srgbClr val="FF0000"/>
                </a:solidFill>
              </a:rPr>
              <a:t>státní správy</a:t>
            </a:r>
            <a:r>
              <a:rPr lang="cs-CZ" i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ústřední –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územní –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znamená pojem </a:t>
            </a:r>
            <a:r>
              <a:rPr lang="cs-CZ" i="1" u="sng" dirty="0" smtClean="0">
                <a:solidFill>
                  <a:srgbClr val="FF0000"/>
                </a:solidFill>
              </a:rPr>
              <a:t>samospráva</a:t>
            </a:r>
            <a:r>
              <a:rPr lang="cs-CZ" i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</a:t>
            </a:r>
            <a:r>
              <a:rPr lang="cs-CZ" i="1" u="sng" dirty="0" smtClean="0">
                <a:solidFill>
                  <a:srgbClr val="FF0000"/>
                </a:solidFill>
              </a:rPr>
              <a:t>samospráva</a:t>
            </a:r>
            <a:r>
              <a:rPr lang="cs-CZ" i="1" dirty="0" smtClean="0">
                <a:solidFill>
                  <a:srgbClr val="FF0000"/>
                </a:solidFill>
              </a:rPr>
              <a:t> umožňuje občanům</a:t>
            </a:r>
            <a:r>
              <a:rPr lang="cs-CZ" dirty="0" smtClean="0"/>
              <a:t>?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143108" y="3500438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071670" y="4929198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Orgány státní správy a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Orgány nižších územních celků jsou ……………………..,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ty jsou podřízeny vyšším územním celkům…………………..,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Nejvyšším orgánem státní správy je ……………………………..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Orgány státní správy a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Která z těchto měst jsou statutární?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Brno      Uherské Hradiště     České Budějovice      Děčín     </a:t>
            </a:r>
            <a:r>
              <a:rPr lang="cs-CZ" dirty="0" err="1" smtClean="0"/>
              <a:t>Frýdek</a:t>
            </a:r>
            <a:r>
              <a:rPr lang="cs-CZ" dirty="0" smtClean="0"/>
              <a:t>-Místek      Šumperk            Bruntál</a:t>
            </a:r>
          </a:p>
          <a:p>
            <a:pPr>
              <a:buNone/>
            </a:pPr>
            <a:r>
              <a:rPr lang="cs-CZ" dirty="0" smtClean="0"/>
              <a:t>Chomutov        Havířov      Hradec Králové         Jihlava    </a:t>
            </a:r>
          </a:p>
          <a:p>
            <a:pPr>
              <a:buNone/>
            </a:pPr>
            <a:r>
              <a:rPr lang="cs-CZ" dirty="0" smtClean="0"/>
              <a:t>Karlovy Vary        Kladno         Most          Karviná     Liberec           Ostrava         Teplice       Ústí nad Labem</a:t>
            </a:r>
          </a:p>
          <a:p>
            <a:pPr>
              <a:buNone/>
            </a:pPr>
            <a:r>
              <a:rPr lang="cs-CZ" dirty="0" smtClean="0"/>
              <a:t>Zlín          Přerov          Olomouc      Pardubice         Plzeň                 Opava                         Mladá Boleslav                               Písek                             Kroměříž                           Vsetín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129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VY_32_INOVACE_SVF33660DUD</vt:lpstr>
      <vt:lpstr>Orgány státní správa a samosprávy</vt:lpstr>
      <vt:lpstr>Orgány státní správy a samosprávy</vt:lpstr>
      <vt:lpstr>Orgány státní správy a samosprávy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VY_20_INOVACE_SVF33660DUD</dc:title>
  <dc:creator>Josef Dudek</dc:creator>
  <cp:lastModifiedBy>ucitel</cp:lastModifiedBy>
  <cp:revision>12</cp:revision>
  <dcterms:created xsi:type="dcterms:W3CDTF">2012-07-12T07:36:13Z</dcterms:created>
  <dcterms:modified xsi:type="dcterms:W3CDTF">2012-10-04T06:38:00Z</dcterms:modified>
</cp:coreProperties>
</file>