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E4C3F3-7456-4893-A619-C1FC2878019D}" type="datetimeFigureOut">
              <a:rPr lang="cs-CZ" smtClean="0"/>
              <a:pPr/>
              <a:t>20.11.2012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D5BD96-A974-4005-9271-140FAA38D9B8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VY_20_INOVACE_SVF33860DUD</a:t>
            </a: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	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Název projektu: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vytvoření:          </a:t>
            </a:r>
            <a:r>
              <a:rPr lang="cs-CZ" b="1" dirty="0" smtClean="0"/>
              <a:t>3.12</a:t>
            </a:r>
            <a:r>
              <a:rPr lang="cs-CZ" b="1" dirty="0" smtClean="0"/>
              <a:t>.2012</a:t>
            </a:r>
            <a:r>
              <a:rPr lang="cs-CZ" b="1" dirty="0" smtClean="0"/>
              <a:t>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Veřejná správa a samospráva,    </a:t>
            </a:r>
          </a:p>
          <a:p>
            <a:pPr>
              <a:buNone/>
            </a:pPr>
            <a:r>
              <a:rPr lang="cs-CZ" b="1" dirty="0" smtClean="0"/>
              <a:t>                                               základní hodnoty a principy demokracie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3.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orgány obce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0"/>
            <a:ext cx="3500462" cy="7762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Znáte odpovědi?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Podle čeho se odvíjí počet členů </a:t>
            </a:r>
            <a:r>
              <a:rPr lang="cs-CZ" i="1" u="sng" dirty="0" smtClean="0"/>
              <a:t>zastupitelstva obce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                     Jaký je minimální a maximální počet členů?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Podle čeho se odvíjí počet členů </a:t>
            </a:r>
            <a:r>
              <a:rPr lang="cs-CZ" i="1" u="sng" dirty="0" smtClean="0"/>
              <a:t>rady obce</a:t>
            </a:r>
            <a:r>
              <a:rPr lang="cs-CZ" dirty="0" smtClean="0"/>
              <a:t>?</a:t>
            </a:r>
          </a:p>
          <a:p>
            <a:pPr>
              <a:buNone/>
            </a:pPr>
            <a:r>
              <a:rPr lang="cs-CZ" dirty="0" smtClean="0"/>
              <a:t>                     Jaký je minimální a maximální počet členů?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Co jsou </a:t>
            </a:r>
            <a:r>
              <a:rPr lang="cs-CZ" i="1" u="sng" dirty="0" smtClean="0"/>
              <a:t>pověřené obecní úřady, </a:t>
            </a:r>
            <a:r>
              <a:rPr lang="cs-CZ" dirty="0" smtClean="0"/>
              <a:t>ve kterých městech vznikají?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Orgány obce</a:t>
            </a:r>
            <a:br>
              <a:rPr lang="cs-CZ" dirty="0" smtClean="0"/>
            </a:br>
            <a:r>
              <a:rPr lang="cs-CZ" sz="4000" i="1" dirty="0" smtClean="0">
                <a:solidFill>
                  <a:srgbClr val="A50021"/>
                </a:solidFill>
              </a:rPr>
              <a:t>Jaké orgány obec spravuje?</a:t>
            </a:r>
            <a:endParaRPr lang="cs-CZ" sz="4000" i="1" dirty="0">
              <a:solidFill>
                <a:srgbClr val="A5002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cs-CZ" dirty="0" smtClean="0">
                <a:solidFill>
                  <a:schemeClr val="tx1"/>
                </a:solidFill>
              </a:rPr>
              <a:t>1……………………………….</a:t>
            </a:r>
          </a:p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                                               2………………………………</a:t>
            </a:r>
          </a:p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                                               3………………………………</a:t>
            </a:r>
          </a:p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                                               4……………………………….</a:t>
            </a:r>
          </a:p>
          <a:p>
            <a:pPr>
              <a:buNone/>
            </a:pPr>
            <a:r>
              <a:rPr lang="cs-CZ" i="1" dirty="0" smtClean="0">
                <a:solidFill>
                  <a:schemeClr val="tx1"/>
                </a:solidFill>
              </a:rPr>
              <a:t>                                               5………………………………..</a:t>
            </a:r>
            <a:endParaRPr lang="cs-CZ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i="1" dirty="0" smtClean="0">
              <a:solidFill>
                <a:srgbClr val="FF0000"/>
              </a:solidFill>
            </a:endParaRPr>
          </a:p>
        </p:txBody>
      </p:sp>
      <p:sp>
        <p:nvSpPr>
          <p:cNvPr id="4" name="Vývojový diagram: předdefinovaný postup 3"/>
          <p:cNvSpPr/>
          <p:nvPr/>
        </p:nvSpPr>
        <p:spPr>
          <a:xfrm>
            <a:off x="857224" y="2571744"/>
            <a:ext cx="2928958" cy="1357322"/>
          </a:xfrm>
          <a:prstGeom prst="flowChartPredefined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 smtClean="0"/>
              <a:t>Orgány obce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Orgány obce</a:t>
            </a:r>
            <a:br>
              <a:rPr lang="cs-CZ" dirty="0" smtClean="0"/>
            </a:br>
            <a:r>
              <a:rPr lang="cs-CZ" sz="5400" i="1" dirty="0" smtClean="0">
                <a:solidFill>
                  <a:srgbClr val="A50021"/>
                </a:solidFill>
              </a:rPr>
              <a:t>Jaké orgány obec spravuje?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Kde je najdete ve svém městě?</a:t>
            </a:r>
          </a:p>
          <a:p>
            <a:pPr>
              <a:buNone/>
            </a:pPr>
            <a:endParaRPr lang="cs-CZ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cs-CZ" dirty="0" smtClean="0"/>
              <a:t>1. zastupitelstvo obce/města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cs-CZ" dirty="0" smtClean="0"/>
              <a:t>2. rada obce / města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                                        </a:t>
            </a:r>
            <a:r>
              <a:rPr lang="cs-CZ" dirty="0" smtClean="0"/>
              <a:t>3. starosta (primátor)</a:t>
            </a:r>
          </a:p>
          <a:p>
            <a:pPr>
              <a:buNone/>
            </a:pPr>
            <a:r>
              <a:rPr lang="cs-CZ" dirty="0" smtClean="0"/>
              <a:t>                                      4. obecní / městský úřad</a:t>
            </a:r>
          </a:p>
          <a:p>
            <a:pPr>
              <a:buNone/>
            </a:pPr>
            <a:r>
              <a:rPr lang="cs-CZ" dirty="0" smtClean="0"/>
              <a:t>                                      5. obecní / městská policie</a:t>
            </a:r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8" y="3109913"/>
            <a:ext cx="1819275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obce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Doplňte: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600" dirty="0" smtClean="0">
                <a:solidFill>
                  <a:srgbClr val="FFC000"/>
                </a:solidFill>
              </a:rPr>
              <a:t>?</a:t>
            </a:r>
            <a:r>
              <a:rPr lang="cs-CZ" sz="3600" dirty="0" smtClean="0"/>
              <a:t> </a:t>
            </a:r>
            <a:r>
              <a:rPr lang="cs-CZ" dirty="0" smtClean="0"/>
              <a:t>  Dozor nad činností obcí        </a:t>
            </a:r>
          </a:p>
          <a:p>
            <a:pPr>
              <a:buNone/>
            </a:pPr>
            <a:r>
              <a:rPr lang="cs-CZ" dirty="0" smtClean="0"/>
              <a:t>      vykonává…………………………………………………………….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3600" dirty="0" smtClean="0">
                <a:solidFill>
                  <a:srgbClr val="FFC000"/>
                </a:solidFill>
              </a:rPr>
              <a:t>? </a:t>
            </a:r>
            <a:r>
              <a:rPr lang="cs-CZ" dirty="0" smtClean="0"/>
              <a:t>    K informování občanů obec </a:t>
            </a:r>
          </a:p>
          <a:p>
            <a:pPr>
              <a:buNone/>
            </a:pPr>
            <a:r>
              <a:rPr lang="cs-CZ" dirty="0" smtClean="0"/>
              <a:t>       zřizuje……………………………………….………………………</a:t>
            </a:r>
          </a:p>
          <a:p>
            <a:pPr>
              <a:buNone/>
            </a:pPr>
            <a:r>
              <a:rPr lang="cs-CZ" dirty="0" smtClean="0"/>
              <a:t>      </a:t>
            </a:r>
          </a:p>
          <a:p>
            <a:pPr>
              <a:buNone/>
            </a:pPr>
            <a:r>
              <a:rPr lang="cs-CZ" sz="3600" dirty="0" smtClean="0">
                <a:solidFill>
                  <a:srgbClr val="FFC000"/>
                </a:solidFill>
              </a:rPr>
              <a:t> ?   </a:t>
            </a:r>
            <a:r>
              <a:rPr lang="cs-CZ" dirty="0" smtClean="0"/>
              <a:t>Je obec povinna zřídit obecní policii?...................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DIDAKTIS 2008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174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Tok</vt:lpstr>
      <vt:lpstr>VY_20_INOVACE_SVF33860DUD</vt:lpstr>
      <vt:lpstr>Orgány obce</vt:lpstr>
      <vt:lpstr>Orgány obce Jaké orgány obec spravuje?</vt:lpstr>
      <vt:lpstr>Orgány obce Jaké orgány obec spravuje?</vt:lpstr>
      <vt:lpstr>Orgány obce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VY_20_INOVACE_SVF33860DUD</dc:title>
  <dc:creator>Josef Dudek</dc:creator>
  <cp:lastModifiedBy>ucitel</cp:lastModifiedBy>
  <cp:revision>10</cp:revision>
  <dcterms:created xsi:type="dcterms:W3CDTF">2012-07-12T16:22:37Z</dcterms:created>
  <dcterms:modified xsi:type="dcterms:W3CDTF">2012-11-20T10:39:46Z</dcterms:modified>
</cp:coreProperties>
</file>