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B93D9-1F7E-43F6-A499-CF82EC8FEAA7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A1F08-669F-4F27-A5F8-A4980D5A934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VY_20_INOVACE_SVF34060DUD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0546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  III/2</a:t>
            </a:r>
            <a:br>
              <a:rPr lang="cs-CZ" b="1" dirty="0" smtClean="0"/>
            </a:br>
            <a:r>
              <a:rPr lang="cs-CZ" b="1" dirty="0" smtClean="0"/>
              <a:t>Datum vytvoření:            </a:t>
            </a:r>
            <a:r>
              <a:rPr lang="cs-CZ" b="1" dirty="0" smtClean="0"/>
              <a:t>4.12</a:t>
            </a:r>
            <a:r>
              <a:rPr lang="cs-CZ" b="1" dirty="0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prezentace – veřejná správa a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samospráva - opakování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3429024" cy="7762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Tady máte možnost ověřit své znalosti.</a:t>
            </a:r>
          </a:p>
          <a:p>
            <a:pPr>
              <a:buNone/>
            </a:pPr>
            <a:endParaRPr lang="cs-CZ" sz="3200" dirty="0" smtClean="0"/>
          </a:p>
          <a:p>
            <a:pPr marL="514350" indent="-514350">
              <a:buNone/>
            </a:pPr>
            <a:r>
              <a:rPr lang="cs-CZ" dirty="0" smtClean="0"/>
              <a:t>1.    Podoba územní samosprávy je zakotvena v:</a:t>
            </a:r>
          </a:p>
          <a:p>
            <a:pPr marL="514350" indent="-514350">
              <a:buNone/>
            </a:pPr>
            <a:r>
              <a:rPr lang="cs-CZ" dirty="0" smtClean="0"/>
              <a:t>       A) Ústavě ČR</a:t>
            </a:r>
          </a:p>
          <a:p>
            <a:pPr marL="514350" indent="-514350">
              <a:buNone/>
            </a:pPr>
            <a:r>
              <a:rPr lang="cs-CZ" dirty="0" smtClean="0"/>
              <a:t>       B) Zákonu o územní samosprávě</a:t>
            </a:r>
          </a:p>
          <a:p>
            <a:pPr marL="514350" indent="-514350">
              <a:buNone/>
            </a:pPr>
            <a:r>
              <a:rPr lang="cs-CZ" dirty="0" smtClean="0"/>
              <a:t>       C) Zákonu o zemském zřízení</a:t>
            </a:r>
          </a:p>
          <a:p>
            <a:pPr marL="514350" indent="-514350">
              <a:buNone/>
            </a:pPr>
            <a:r>
              <a:rPr lang="cs-CZ" dirty="0" smtClean="0"/>
              <a:t>       D) Zákonu o krajském zřízení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 Které tvrzení týkající se obce není pravdivé?</a:t>
            </a:r>
          </a:p>
          <a:p>
            <a:pPr>
              <a:buNone/>
            </a:pPr>
            <a:r>
              <a:rPr lang="cs-CZ" dirty="0" smtClean="0"/>
              <a:t>     A) Obec je základním samosprávným územním celkem</a:t>
            </a:r>
          </a:p>
          <a:p>
            <a:pPr>
              <a:buNone/>
            </a:pPr>
            <a:r>
              <a:rPr lang="cs-CZ" dirty="0" smtClean="0"/>
              <a:t>      B) Území obce je stanoveno vládou a zahrnuje obytnou a průmyslovou zástavbu</a:t>
            </a:r>
          </a:p>
          <a:p>
            <a:pPr>
              <a:buNone/>
            </a:pPr>
            <a:r>
              <a:rPr lang="cs-CZ" dirty="0" smtClean="0"/>
              <a:t>      C) Obec má postavení právnické osoby s vlastním majetkem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3.   Nejvyšším orgánem státní správy ČR je:</a:t>
            </a:r>
          </a:p>
          <a:p>
            <a:pPr marL="514350" indent="-514350">
              <a:buNone/>
            </a:pPr>
            <a:r>
              <a:rPr lang="cs-CZ" dirty="0" smtClean="0"/>
              <a:t>       A) Ministerstvo vlády      B) Vláda</a:t>
            </a:r>
          </a:p>
          <a:p>
            <a:pPr marL="514350" indent="-514350">
              <a:buNone/>
            </a:pPr>
            <a:r>
              <a:rPr lang="cs-CZ" dirty="0" smtClean="0"/>
              <a:t>       C) Parlament                    D) Krajský úřad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4.  Kdo je občanem obce?</a:t>
            </a:r>
          </a:p>
          <a:p>
            <a:pPr marL="514350" indent="-514350">
              <a:buNone/>
            </a:pPr>
            <a:r>
              <a:rPr lang="cs-CZ" dirty="0" smtClean="0"/>
              <a:t>       A) Každý občan ČR, který je v ní nahlášen k trvalému pobytu</a:t>
            </a:r>
          </a:p>
          <a:p>
            <a:pPr marL="514350" indent="-514350">
              <a:buNone/>
            </a:pPr>
            <a:r>
              <a:rPr lang="cs-CZ" dirty="0" smtClean="0"/>
              <a:t>       B) Každý, kdo se účastní voleb do obecního zastupitelstva</a:t>
            </a:r>
          </a:p>
          <a:p>
            <a:pPr marL="514350" indent="-514350">
              <a:buNone/>
            </a:pPr>
            <a:r>
              <a:rPr lang="cs-CZ" dirty="0" smtClean="0"/>
              <a:t>       C) Každý, kdo pobývá na území obce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5.   Na kolik krajů je rozdělena ČR</a:t>
            </a:r>
          </a:p>
          <a:p>
            <a:pPr>
              <a:buNone/>
            </a:pPr>
            <a:r>
              <a:rPr lang="cs-CZ" dirty="0" smtClean="0"/>
              <a:t>       A) na 14 krajů</a:t>
            </a:r>
          </a:p>
          <a:p>
            <a:pPr>
              <a:buNone/>
            </a:pPr>
            <a:r>
              <a:rPr lang="cs-CZ" dirty="0" smtClean="0"/>
              <a:t>       B) na 15 krajů</a:t>
            </a:r>
          </a:p>
          <a:p>
            <a:pPr>
              <a:buNone/>
            </a:pPr>
            <a:r>
              <a:rPr lang="cs-CZ" dirty="0" smtClean="0"/>
              <a:t>       C) na 16 krajů</a:t>
            </a:r>
          </a:p>
          <a:p>
            <a:pPr>
              <a:buNone/>
            </a:pPr>
            <a:r>
              <a:rPr lang="cs-CZ" dirty="0" smtClean="0"/>
              <a:t>       D) Každý rok je to jinak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6.   Rada kraje je:</a:t>
            </a:r>
          </a:p>
          <a:p>
            <a:pPr marL="514350" indent="-514350">
              <a:buNone/>
            </a:pPr>
            <a:r>
              <a:rPr lang="cs-CZ" dirty="0" smtClean="0"/>
              <a:t>       A) výkonným orgánem</a:t>
            </a:r>
          </a:p>
          <a:p>
            <a:pPr marL="514350" indent="-514350">
              <a:buNone/>
            </a:pPr>
            <a:r>
              <a:rPr lang="cs-CZ" dirty="0" smtClean="0"/>
              <a:t>       B) poradním orgánem</a:t>
            </a:r>
          </a:p>
          <a:p>
            <a:pPr marL="514350" indent="-514350">
              <a:buNone/>
            </a:pPr>
            <a:r>
              <a:rPr lang="cs-CZ" dirty="0" smtClean="0"/>
              <a:t>       C) konzultačním orgánem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7.  Sídlem kterého kraje je město České Budějovice?</a:t>
            </a:r>
          </a:p>
          <a:p>
            <a:pPr>
              <a:buNone/>
            </a:pPr>
            <a:r>
              <a:rPr lang="cs-CZ" dirty="0" smtClean="0"/>
              <a:t>      A) Vysočina</a:t>
            </a:r>
          </a:p>
          <a:p>
            <a:pPr>
              <a:buNone/>
            </a:pPr>
            <a:r>
              <a:rPr lang="cs-CZ" dirty="0" smtClean="0"/>
              <a:t>      B) Jihomoravský</a:t>
            </a:r>
          </a:p>
          <a:p>
            <a:pPr>
              <a:buNone/>
            </a:pPr>
            <a:r>
              <a:rPr lang="cs-CZ" dirty="0" smtClean="0"/>
              <a:t>      C) Jihočeský</a:t>
            </a:r>
          </a:p>
          <a:p>
            <a:pPr>
              <a:buNone/>
            </a:pPr>
            <a:r>
              <a:rPr lang="cs-CZ" dirty="0" smtClean="0"/>
              <a:t>      D) Zlínský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správa a samospráva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8.    Pod kterou působnost obce řadíme zajištění   </a:t>
            </a:r>
          </a:p>
          <a:p>
            <a:pPr>
              <a:buNone/>
            </a:pPr>
            <a:r>
              <a:rPr lang="cs-CZ" dirty="0" smtClean="0"/>
              <a:t>        veřejného pořádku?</a:t>
            </a:r>
          </a:p>
          <a:p>
            <a:pPr>
              <a:buNone/>
            </a:pPr>
            <a:r>
              <a:rPr lang="cs-CZ" dirty="0" smtClean="0"/>
              <a:t>       A) Pod přenesenou působnost obce</a:t>
            </a:r>
          </a:p>
          <a:p>
            <a:pPr>
              <a:buNone/>
            </a:pPr>
            <a:r>
              <a:rPr lang="cs-CZ" dirty="0" smtClean="0"/>
              <a:t>       B) Pod samostatnou působnost obce</a:t>
            </a:r>
          </a:p>
          <a:p>
            <a:pPr>
              <a:buNone/>
            </a:pPr>
            <a:r>
              <a:rPr lang="cs-CZ" dirty="0" smtClean="0"/>
              <a:t>       C) Pod statutární působnost obce</a:t>
            </a:r>
          </a:p>
          <a:p>
            <a:pPr>
              <a:buNone/>
            </a:pPr>
            <a:r>
              <a:rPr lang="cs-CZ" dirty="0" smtClean="0"/>
              <a:t>       D) Pod vedlejší působnost obce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334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VY_20_INOVACE_SVF34060DUD</vt:lpstr>
      <vt:lpstr>Veřejná správa a samospráva opakování</vt:lpstr>
      <vt:lpstr>Veřejná správa a samospráva opakování</vt:lpstr>
      <vt:lpstr>Veřejná správa a samospráva opakování</vt:lpstr>
      <vt:lpstr>Veřejná správa a samospráva opakování</vt:lpstr>
      <vt:lpstr>Veřejná správa a samospráva opakování</vt:lpstr>
      <vt:lpstr>Veřejná správa a samospráva opakování</vt:lpstr>
      <vt:lpstr>Veřejná správa a samospráva opakování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VY_20_INOVACE_SVF34060DUD</dc:title>
  <dc:creator>Josef Dudek</dc:creator>
  <cp:lastModifiedBy>ucitel</cp:lastModifiedBy>
  <cp:revision>9</cp:revision>
  <dcterms:created xsi:type="dcterms:W3CDTF">2012-07-12T17:22:28Z</dcterms:created>
  <dcterms:modified xsi:type="dcterms:W3CDTF">2012-11-20T10:40:35Z</dcterms:modified>
</cp:coreProperties>
</file>