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2"/>
  </p:notesMasterIdLst>
  <p:sldIdLst>
    <p:sldId id="258" r:id="rId2"/>
    <p:sldId id="256" r:id="rId3"/>
    <p:sldId id="257" r:id="rId4"/>
    <p:sldId id="270" r:id="rId5"/>
    <p:sldId id="260" r:id="rId6"/>
    <p:sldId id="272" r:id="rId7"/>
    <p:sldId id="273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68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11.10.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Kopírování formátu, vložit jinak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VY_32_INOVACE_ICTPS2A0260NAV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2010.</a:t>
            </a:r>
          </a:p>
          <a:p>
            <a:r>
              <a:rPr lang="cs-CZ" dirty="0"/>
              <a:t>Střední škola služeb a podnikání, Ostrava-Poruba, příspěvková organizace </a:t>
            </a:r>
            <a:r>
              <a:rPr lang="cs-CZ" dirty="0" smtClean="0"/>
              <a:t>[</a:t>
            </a:r>
            <a:r>
              <a:rPr lang="cs-CZ" dirty="0"/>
              <a:t>online]. 2012 [cit. </a:t>
            </a:r>
            <a:r>
              <a:rPr lang="cs-CZ" dirty="0" smtClean="0"/>
              <a:t>2012-10-10]. </a:t>
            </a:r>
            <a:r>
              <a:rPr lang="cs-CZ" dirty="0"/>
              <a:t>Dostupné z: http://www.ss-ostrava.cz/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defRPr/>
            </a:pPr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KOPÍROVÁNÍ FORMÁTU</a:t>
            </a:r>
            <a:endParaRPr lang="cs-CZ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Motto: </a:t>
            </a:r>
            <a:r>
              <a:rPr lang="en-US" dirty="0" err="1">
                <a:solidFill>
                  <a:srgbClr val="002060"/>
                </a:solidFill>
              </a:rPr>
              <a:t>Chcete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mít</a:t>
            </a:r>
            <a:r>
              <a:rPr lang="en-US" dirty="0">
                <a:solidFill>
                  <a:srgbClr val="002060"/>
                </a:solidFill>
              </a:rPr>
              <a:t> – </a:t>
            </a:r>
            <a:r>
              <a:rPr lang="en-US" dirty="0" err="1">
                <a:solidFill>
                  <a:srgbClr val="002060"/>
                </a:solidFill>
              </a:rPr>
              <a:t>Každý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jiná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ves</a:t>
            </a:r>
            <a:r>
              <a:rPr lang="en-US" dirty="0">
                <a:solidFill>
                  <a:srgbClr val="002060"/>
                </a:solidFill>
              </a:rPr>
              <a:t>?</a:t>
            </a:r>
          </a:p>
          <a:p>
            <a:r>
              <a:rPr lang="en-US" dirty="0">
                <a:solidFill>
                  <a:srgbClr val="002060"/>
                </a:solidFill>
              </a:rPr>
              <a:t>Same, </a:t>
            </a:r>
            <a:r>
              <a:rPr lang="en-US" dirty="0" err="1">
                <a:solidFill>
                  <a:srgbClr val="002060"/>
                </a:solidFill>
              </a:rPr>
              <a:t>zahrej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znovu</a:t>
            </a:r>
            <a:r>
              <a:rPr lang="en-US" dirty="0">
                <a:solidFill>
                  <a:srgbClr val="002060"/>
                </a:solidFill>
              </a:rPr>
              <a:t> to </a:t>
            </a:r>
            <a:r>
              <a:rPr lang="en-US" dirty="0" err="1">
                <a:solidFill>
                  <a:srgbClr val="002060"/>
                </a:solidFill>
              </a:rPr>
              <a:t>samé</a:t>
            </a:r>
            <a:r>
              <a:rPr lang="en-US" dirty="0">
                <a:solidFill>
                  <a:srgbClr val="002060"/>
                </a:solidFill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Formátování často provádíme tak, že vybereme text myší a začneme určovat jeho vlastnosti (</a:t>
            </a:r>
            <a:r>
              <a:rPr lang="cs-CZ" b="1" dirty="0"/>
              <a:t>tučný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červený</a:t>
            </a:r>
            <a:r>
              <a:rPr lang="cs-CZ" dirty="0"/>
              <a:t>, velikost </a:t>
            </a:r>
            <a:r>
              <a:rPr lang="cs-CZ" sz="3200" dirty="0"/>
              <a:t>14</a:t>
            </a:r>
            <a:r>
              <a:rPr lang="cs-CZ" dirty="0"/>
              <a:t>, druh </a:t>
            </a:r>
            <a:r>
              <a:rPr lang="cs-CZ" sz="3200" dirty="0" err="1">
                <a:latin typeface="Calibri" pitchFamily="34" charset="0"/>
              </a:rPr>
              <a:t>Calibri</a:t>
            </a:r>
            <a:r>
              <a:rPr lang="cs-CZ" dirty="0"/>
              <a:t>, zarovnán doleva atd</a:t>
            </a:r>
            <a:r>
              <a:rPr lang="cs-CZ" dirty="0" smtClean="0"/>
              <a:t>.) </a:t>
            </a:r>
          </a:p>
          <a:p>
            <a:r>
              <a:rPr lang="cs-CZ" dirty="0" smtClean="0">
                <a:sym typeface="Wingdings" pitchFamily="2" charset="2"/>
              </a:rPr>
              <a:t>U jednoho, nebo dvou nadpisů to takto jde…</a:t>
            </a:r>
          </a:p>
          <a:p>
            <a:r>
              <a:rPr lang="cs-CZ" dirty="0" smtClean="0">
                <a:sym typeface="Wingdings" pitchFamily="2" charset="2"/>
              </a:rPr>
              <a:t>U více nadpisů je to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nepohodlné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pomalé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s možností chyby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kdo si má všechny vlastnosti pamatovat??? </a:t>
            </a: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0" y="1484784"/>
            <a:ext cx="4356000" cy="5220000"/>
          </a:xfrm>
        </p:spPr>
        <p:txBody>
          <a:bodyPr/>
          <a:lstStyle/>
          <a:p>
            <a:r>
              <a:rPr lang="cs-CZ" dirty="0" smtClean="0"/>
              <a:t>Text je </a:t>
            </a:r>
            <a:r>
              <a:rPr lang="cs-CZ" b="1" dirty="0" smtClean="0"/>
              <a:t>tučný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červený</a:t>
            </a:r>
            <a:r>
              <a:rPr lang="cs-CZ" dirty="0" smtClean="0"/>
              <a:t>, velikost 14, druh </a:t>
            </a:r>
            <a:r>
              <a:rPr lang="cs-CZ" dirty="0" err="1" smtClean="0"/>
              <a:t>Calibri</a:t>
            </a:r>
            <a:r>
              <a:rPr lang="cs-CZ" dirty="0" smtClean="0"/>
              <a:t>, zarovnán doleva atd. atd. …</a:t>
            </a:r>
          </a:p>
          <a:p>
            <a:r>
              <a:rPr lang="cs-CZ" dirty="0" smtClean="0"/>
              <a:t>Vlastností textu může být hodně</a:t>
            </a:r>
          </a:p>
          <a:p>
            <a:r>
              <a:rPr lang="cs-CZ" dirty="0" smtClean="0"/>
              <a:t>Některé vidíme na panelu nástrojů, některé tak zřejmé nejsou</a:t>
            </a:r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Vlastnosti </a:t>
            </a:r>
            <a:r>
              <a:rPr lang="cs-CZ" sz="2400" b="1" dirty="0">
                <a:solidFill>
                  <a:srgbClr val="C00000"/>
                </a:solidFill>
              </a:rPr>
              <a:t>formátu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404" y="1484784"/>
            <a:ext cx="2658500" cy="2942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H="1" flipV="1">
            <a:off x="1259632" y="2060848"/>
            <a:ext cx="3312368" cy="19442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1979712" y="1772816"/>
            <a:ext cx="2592288" cy="22322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4470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51920" y="1484784"/>
            <a:ext cx="5112568" cy="5220000"/>
          </a:xfrm>
        </p:spPr>
        <p:txBody>
          <a:bodyPr/>
          <a:lstStyle/>
          <a:p>
            <a:r>
              <a:rPr lang="cs-CZ" dirty="0" smtClean="0"/>
              <a:t>Zvýrazníme si text, jehož vlastnosti </a:t>
            </a:r>
            <a:r>
              <a:rPr lang="cs-CZ" sz="2000" dirty="0" smtClean="0"/>
              <a:t>(formát) </a:t>
            </a:r>
            <a:r>
              <a:rPr lang="cs-CZ" dirty="0" smtClean="0"/>
              <a:t>chceme kopírovat</a:t>
            </a:r>
          </a:p>
          <a:p>
            <a:r>
              <a:rPr lang="cs-CZ" dirty="0" smtClean="0"/>
              <a:t>Použijeme tlačítko </a:t>
            </a:r>
            <a:r>
              <a:rPr lang="cs-CZ" b="1" dirty="0" smtClean="0"/>
              <a:t>Kopíruj formát</a:t>
            </a:r>
          </a:p>
          <a:p>
            <a:pPr lvl="1"/>
            <a:r>
              <a:rPr lang="cs-CZ" dirty="0" smtClean="0"/>
              <a:t>Pokud klepneme jednou, lze použít jednou</a:t>
            </a:r>
          </a:p>
          <a:p>
            <a:pPr lvl="1"/>
            <a:r>
              <a:rPr lang="cs-CZ" dirty="0" smtClean="0"/>
              <a:t>Pokud použijeme „dvojklik“, funkce Kopírování formátu zůstává zapnuta až do vypnutí </a:t>
            </a:r>
            <a:r>
              <a:rPr lang="cs-CZ" sz="1800" dirty="0" smtClean="0"/>
              <a:t>(klepnutí na tlačítko)</a:t>
            </a:r>
            <a:endParaRPr lang="cs-CZ" dirty="0" smtClean="0"/>
          </a:p>
          <a:p>
            <a:r>
              <a:rPr lang="cs-CZ" dirty="0" smtClean="0"/>
              <a:t>Myší zvýrazníme text, na který chceme formát použít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Kopírování formátu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77272"/>
            <a:ext cx="656934" cy="613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919" y="5976060"/>
            <a:ext cx="2181225" cy="51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553" y="5966535"/>
            <a:ext cx="2771775" cy="52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797152"/>
            <a:ext cx="1419225" cy="752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1700808"/>
            <a:ext cx="3024336" cy="28618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8"/>
          <p:cNvCxnSpPr/>
          <p:nvPr/>
        </p:nvCxnSpPr>
        <p:spPr>
          <a:xfrm flipH="1" flipV="1">
            <a:off x="1763688" y="2276872"/>
            <a:ext cx="223224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8"/>
          <p:cNvCxnSpPr/>
          <p:nvPr/>
        </p:nvCxnSpPr>
        <p:spPr>
          <a:xfrm flipH="1">
            <a:off x="1691680" y="2708920"/>
            <a:ext cx="2304256" cy="22322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8"/>
          <p:cNvCxnSpPr>
            <a:endCxn id="7" idx="0"/>
          </p:cNvCxnSpPr>
          <p:nvPr/>
        </p:nvCxnSpPr>
        <p:spPr>
          <a:xfrm flipH="1">
            <a:off x="3082532" y="5157192"/>
            <a:ext cx="2497580" cy="8188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8"/>
          <p:cNvCxnSpPr/>
          <p:nvPr/>
        </p:nvCxnSpPr>
        <p:spPr>
          <a:xfrm>
            <a:off x="5580112" y="5157192"/>
            <a:ext cx="648072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Vložit JINAK – PŘÍKLADY </a:t>
            </a:r>
            <a:r>
              <a:rPr lang="cs-CZ" b="1" dirty="0">
                <a:solidFill>
                  <a:srgbClr val="FF0000"/>
                </a:solidFill>
              </a:rPr>
              <a:t>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920" y="1484784"/>
            <a:ext cx="5076080" cy="5220000"/>
          </a:xfrm>
        </p:spPr>
        <p:txBody>
          <a:bodyPr/>
          <a:lstStyle/>
          <a:p>
            <a:r>
              <a:rPr lang="cs-CZ" dirty="0" smtClean="0"/>
              <a:t>Někdy potřebujeme formát </a:t>
            </a:r>
            <a:r>
              <a:rPr lang="cs-CZ" sz="2000" dirty="0" smtClean="0"/>
              <a:t>(vlastnosti) </a:t>
            </a:r>
            <a:r>
              <a:rPr lang="cs-CZ" dirty="0" smtClean="0"/>
              <a:t>nakopírovat</a:t>
            </a:r>
          </a:p>
          <a:p>
            <a:r>
              <a:rPr lang="cs-CZ" dirty="0" smtClean="0"/>
              <a:t>Jindy se jich potřebujeme zbavit a do dokumentu přenést např. jen „čistý“ text</a:t>
            </a:r>
          </a:p>
          <a:p>
            <a:pPr lvl="1"/>
            <a:r>
              <a:rPr lang="cs-CZ" dirty="0" smtClean="0"/>
              <a:t>Přenos textu z jiného dokumentu </a:t>
            </a:r>
            <a:r>
              <a:rPr lang="cs-CZ" dirty="0" err="1" smtClean="0"/>
              <a:t>WORDu</a:t>
            </a:r>
            <a:endParaRPr lang="cs-CZ" dirty="0" smtClean="0"/>
          </a:p>
          <a:p>
            <a:pPr lvl="1"/>
            <a:r>
              <a:rPr lang="cs-CZ" dirty="0" smtClean="0"/>
              <a:t>Přenos (kopírování) textu z internetu</a:t>
            </a:r>
          </a:p>
          <a:p>
            <a:pPr lvl="1"/>
            <a:r>
              <a:rPr lang="cs-CZ" dirty="0" smtClean="0"/>
              <a:t>Někdy se kromě textu přenese i pozadí, nebo drobná grafika</a:t>
            </a:r>
          </a:p>
          <a:p>
            <a:pPr lvl="1"/>
            <a:r>
              <a:rPr lang="cs-CZ" dirty="0" smtClean="0"/>
              <a:t>Kopírování textu z </a:t>
            </a:r>
            <a:r>
              <a:rPr lang="cs-CZ" dirty="0" err="1" smtClean="0"/>
              <a:t>pdf</a:t>
            </a:r>
            <a:r>
              <a:rPr lang="cs-CZ" dirty="0" smtClean="0"/>
              <a:t> formátu</a:t>
            </a:r>
          </a:p>
          <a:p>
            <a:r>
              <a:rPr lang="cs-CZ" dirty="0" smtClean="0"/>
              <a:t>K tomu slouží možnost </a:t>
            </a:r>
            <a:r>
              <a:rPr lang="cs-CZ" b="1" dirty="0" smtClean="0"/>
              <a:t>„Vložit jinak“ </a:t>
            </a:r>
          </a:p>
          <a:p>
            <a:endParaRPr lang="cs-CZ" b="1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9218" name="Picture 2" descr="C:\Users\Pavel\AppData\Local\Temp\x10sctmp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2592288" cy="2435180"/>
          </a:xfrm>
          <a:prstGeom prst="rect">
            <a:avLst/>
          </a:prstGeom>
          <a:noFill/>
        </p:spPr>
      </p:pic>
      <p:cxnSp>
        <p:nvCxnSpPr>
          <p:cNvPr id="5" name="Přímá spojnice se šipkou 8"/>
          <p:cNvCxnSpPr/>
          <p:nvPr/>
        </p:nvCxnSpPr>
        <p:spPr>
          <a:xfrm flipH="1" flipV="1">
            <a:off x="2195736" y="3429000"/>
            <a:ext cx="1728192" cy="20882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4336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576" y="1484784"/>
            <a:ext cx="8172424" cy="5184576"/>
          </a:xfrm>
        </p:spPr>
        <p:txBody>
          <a:bodyPr/>
          <a:lstStyle/>
          <a:p>
            <a:r>
              <a:rPr lang="cs-CZ" dirty="0" smtClean="0"/>
              <a:t>Při kopírování se často přenášejí i vlastnosti textu, pokud se jich chceme zbavit, </a:t>
            </a:r>
            <a:r>
              <a:rPr lang="cs-CZ" b="1" dirty="0" smtClean="0">
                <a:solidFill>
                  <a:srgbClr val="FF0000"/>
                </a:solidFill>
              </a:rPr>
              <a:t>NEMŮŽEME</a:t>
            </a:r>
            <a:r>
              <a:rPr lang="cs-CZ" dirty="0" smtClean="0"/>
              <a:t> použít jen CTRL+V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800" dirty="0" smtClean="0"/>
          </a:p>
          <a:p>
            <a:r>
              <a:rPr lang="cs-CZ" dirty="0" smtClean="0"/>
              <a:t>Musíme použít </a:t>
            </a:r>
            <a:r>
              <a:rPr lang="cs-CZ" b="1" dirty="0" smtClean="0"/>
              <a:t>Vložit jinak </a:t>
            </a:r>
            <a:r>
              <a:rPr lang="cs-CZ" dirty="0" smtClean="0"/>
              <a:t>a zvolíme Vložit jako – </a:t>
            </a:r>
            <a:r>
              <a:rPr lang="cs-CZ" b="1" dirty="0" smtClean="0"/>
              <a:t>Neformátovaný text</a:t>
            </a:r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Vložit jako Neformátovaný text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04864"/>
            <a:ext cx="2448272" cy="14871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Users\Pavel\AppData\Local\Temp\x10sctmp1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276872"/>
            <a:ext cx="3521975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 descr="C:\Users\Pavel\AppData\Local\Temp\x10sctmp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721876"/>
            <a:ext cx="2520280" cy="1937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4659489"/>
            <a:ext cx="4657725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Přímá spojnice se šipkou 5"/>
          <p:cNvCxnSpPr/>
          <p:nvPr/>
        </p:nvCxnSpPr>
        <p:spPr>
          <a:xfrm>
            <a:off x="2483768" y="4509120"/>
            <a:ext cx="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4470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stejnou úpravu textu můžeme použít </a:t>
            </a:r>
            <a:r>
              <a:rPr lang="cs-CZ" b="1" dirty="0" smtClean="0"/>
              <a:t>Kopírovat formát</a:t>
            </a:r>
            <a:r>
              <a:rPr lang="cs-CZ" dirty="0" smtClean="0"/>
              <a:t> a výsledný text zformátovat pomocí </a:t>
            </a:r>
          </a:p>
          <a:p>
            <a:r>
              <a:rPr lang="cs-CZ" dirty="0" smtClean="0"/>
              <a:t>Pokud Použijeme dvojklik, vlastnosti můžeme použít  na více místech</a:t>
            </a:r>
          </a:p>
          <a:p>
            <a:r>
              <a:rPr lang="cs-CZ" dirty="0" smtClean="0"/>
              <a:t>Kopírování formátu není moc pohodlné, v dalších kapitolách se setkáme se styly, které to řeší elegantněji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Někdy potřebujeme formát </a:t>
            </a:r>
            <a:r>
              <a:rPr lang="cs-CZ" sz="2000" dirty="0" smtClean="0"/>
              <a:t>(vlastnosti) </a:t>
            </a:r>
            <a:r>
              <a:rPr lang="cs-CZ" dirty="0" err="1" smtClean="0"/>
              <a:t>rozkopírovat</a:t>
            </a:r>
            <a:r>
              <a:rPr lang="cs-CZ" dirty="0" smtClean="0"/>
              <a:t>, jindy zase mohou být na obtíž </a:t>
            </a:r>
            <a:r>
              <a:rPr lang="cs-CZ" sz="2000" dirty="0" smtClean="0"/>
              <a:t>(potřebujeme neformátovaný text)</a:t>
            </a:r>
            <a:endParaRPr lang="cs-CZ" dirty="0" smtClean="0"/>
          </a:p>
          <a:p>
            <a:r>
              <a:rPr lang="cs-CZ" dirty="0" smtClean="0"/>
              <a:t>Zde použijeme nabídku </a:t>
            </a:r>
            <a:r>
              <a:rPr lang="cs-CZ" b="1" dirty="0" smtClean="0"/>
              <a:t>Vložit jinak </a:t>
            </a:r>
            <a:r>
              <a:rPr lang="cs-CZ" dirty="0" smtClean="0"/>
              <a:t>a vybereme si např. </a:t>
            </a:r>
            <a:r>
              <a:rPr lang="cs-CZ" b="1" dirty="0" smtClean="0"/>
              <a:t>Neformátovaný text</a:t>
            </a:r>
          </a:p>
          <a:p>
            <a:endParaRPr lang="cs-CZ" b="1" dirty="0" smtClean="0"/>
          </a:p>
          <a:p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628800"/>
            <a:ext cx="579783" cy="541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Zformátuj nadpis a podnadpis v cvičném textu o škole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Rozkopíruj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tyto vlastnosti do celého dokumentu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Zkopíruj do schránky text z internetu a vlož jej do dokumentu jako neformátovaný text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kopirovani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_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formatu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 vyučujícímu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431</Words>
  <Application>Microsoft Office PowerPoint</Application>
  <PresentationFormat>Předvádění na obrazovce (4:3)</PresentationFormat>
  <Paragraphs>67</Paragraphs>
  <Slides>10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aaa_sablona</vt:lpstr>
      <vt:lpstr>Prezentace aplikace PowerPoint</vt:lpstr>
      <vt:lpstr>KOPÍROVÁNÍ FORMÁTU</vt:lpstr>
      <vt:lpstr>PŘÍKLADY z praxe</vt:lpstr>
      <vt:lpstr>JAK na to?</vt:lpstr>
      <vt:lpstr>JAK na to?</vt:lpstr>
      <vt:lpstr>Vložit JINAK – PŘÍKLADY z praxe</vt:lpstr>
      <vt:lpstr>JAK na to?</vt:lpstr>
      <vt:lpstr>SHRNUTÍ, opakování, dotazy</vt:lpstr>
      <vt:lpstr>1) Zformátuj nadpis a podnadpis v cvičném textu o škole 2) Rozkopíruj tyto vlastnosti do celého dokumentu 3) Zkopíruj do schránky text z internetu a vlož jej do dokumentu jako neformátovaný text 4) Výsledek práce ulož pod názvem kopirovani_formatu a zašli emailem vyučujícímu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2013-02-05T15:45:48Z</dcterms:created>
  <dcterms:modified xsi:type="dcterms:W3CDTF">2013-02-07T20:59:01Z</dcterms:modified>
</cp:coreProperties>
</file>