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9"/>
  </p:notesMasterIdLst>
  <p:sldIdLst>
    <p:sldId id="258" r:id="rId2"/>
    <p:sldId id="256" r:id="rId3"/>
    <p:sldId id="257" r:id="rId4"/>
    <p:sldId id="273" r:id="rId5"/>
    <p:sldId id="260" r:id="rId6"/>
    <p:sldId id="268" r:id="rId7"/>
    <p:sldId id="269" r:id="rId8"/>
    <p:sldId id="270" r:id="rId9"/>
    <p:sldId id="274" r:id="rId10"/>
    <p:sldId id="275" r:id="rId11"/>
    <p:sldId id="264" r:id="rId12"/>
    <p:sldId id="265" r:id="rId13"/>
    <p:sldId id="266" r:id="rId14"/>
    <p:sldId id="272" r:id="rId15"/>
    <p:sldId id="267" r:id="rId16"/>
    <p:sldId id="261" r:id="rId17"/>
    <p:sldId id="26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254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17. 10.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Styly, organizátor stylů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VY_32_INOVACE_ICTPS2A0660NAV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Označování textu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>
          <a:xfrm>
            <a:off x="4860032" y="1484313"/>
            <a:ext cx="4283968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 smtClean="0"/>
              <a:t>Souvislý </a:t>
            </a:r>
            <a:r>
              <a:rPr lang="cs-CZ" dirty="0"/>
              <a:t>text můžeme označit klepnutí na začátek, přidržet SHIFT a klepnout na konec požadované části</a:t>
            </a:r>
            <a:endParaRPr lang="cs-CZ" sz="1600" dirty="0"/>
          </a:p>
          <a:p>
            <a:pPr>
              <a:defRPr/>
            </a:pPr>
            <a:r>
              <a:rPr lang="cs-CZ" dirty="0"/>
              <a:t>Nesouvislý text vybíráme pomocí CTRL</a:t>
            </a:r>
            <a:endParaRPr lang="cs-CZ" sz="1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403" y="1628775"/>
            <a:ext cx="3057525" cy="3600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Přímá spojnice se šipkou 16"/>
          <p:cNvCxnSpPr/>
          <p:nvPr/>
        </p:nvCxnSpPr>
        <p:spPr>
          <a:xfrm flipH="1" flipV="1">
            <a:off x="3139057" y="2636912"/>
            <a:ext cx="1753692" cy="62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3139057" y="3256978"/>
            <a:ext cx="175369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9100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/>
              <a:t>Klepnutím na šipku si „rozbalíme“ další možnosti</a:t>
            </a:r>
          </a:p>
          <a:p>
            <a:r>
              <a:rPr lang="cs-CZ" dirty="0"/>
              <a:t>Vlastnosti stylu můžeme upravit</a:t>
            </a:r>
          </a:p>
          <a:p>
            <a:r>
              <a:rPr lang="cs-CZ" dirty="0"/>
              <a:t>Současně se změní všechny výskyty stylu v dokumentu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2886075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3839171" y="2106945"/>
            <a:ext cx="102086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3275856" y="2696170"/>
            <a:ext cx="1584177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133" y="3986386"/>
            <a:ext cx="1733550" cy="66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808" y="4813895"/>
            <a:ext cx="2047875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3635896" y="3573016"/>
            <a:ext cx="1224137" cy="7467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635896" y="3946388"/>
            <a:ext cx="1224136" cy="16152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2204864"/>
            <a:ext cx="4362450" cy="3800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 nemovitostí</a:t>
            </a:r>
          </a:p>
          <a:p>
            <a:pPr lvl="1"/>
            <a:r>
              <a:rPr lang="cs-CZ" dirty="0"/>
              <a:t>Oblast </a:t>
            </a:r>
            <a:r>
              <a:rPr lang="cs-CZ" sz="2200" dirty="0"/>
              <a:t>(PHA, OVA, OL)</a:t>
            </a:r>
          </a:p>
          <a:p>
            <a:pPr lvl="2"/>
            <a:r>
              <a:rPr lang="cs-CZ" dirty="0"/>
              <a:t>Typ nemovitosti </a:t>
            </a:r>
            <a:r>
              <a:rPr lang="cs-CZ" sz="1900" dirty="0"/>
              <a:t>(RD, byty, zahrádky, garáže, chaty)</a:t>
            </a:r>
          </a:p>
          <a:p>
            <a:pPr lvl="3"/>
            <a:r>
              <a:rPr lang="cs-CZ" dirty="0"/>
              <a:t>Jednotlivé položky (byt na Nádražní ulici…)</a:t>
            </a:r>
          </a:p>
          <a:p>
            <a:r>
              <a:rPr lang="cs-CZ" dirty="0"/>
              <a:t>Katalog autosalónu</a:t>
            </a:r>
          </a:p>
          <a:p>
            <a:pPr lvl="1"/>
            <a:r>
              <a:rPr lang="cs-CZ" dirty="0"/>
              <a:t>Značka </a:t>
            </a:r>
            <a:r>
              <a:rPr lang="cs-CZ" sz="2200" dirty="0"/>
              <a:t>(Škoda, Mercedes, Audi, Volkswagen)</a:t>
            </a:r>
          </a:p>
          <a:p>
            <a:pPr lvl="2"/>
            <a:r>
              <a:rPr lang="cs-CZ" dirty="0"/>
              <a:t>Typ vozu </a:t>
            </a:r>
            <a:r>
              <a:rPr lang="cs-CZ" sz="1900" dirty="0"/>
              <a:t>(Felicia, Fabia, Octavia, Superb)</a:t>
            </a:r>
          </a:p>
          <a:p>
            <a:pPr lvl="3"/>
            <a:r>
              <a:rPr lang="cs-CZ" dirty="0"/>
              <a:t>Popis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184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ZOO</a:t>
            </a:r>
          </a:p>
          <a:p>
            <a:pPr lvl="1"/>
            <a:r>
              <a:rPr lang="cs-CZ" dirty="0"/>
              <a:t>Pavilón </a:t>
            </a:r>
            <a:r>
              <a:rPr lang="cs-CZ" sz="2200" dirty="0"/>
              <a:t>(šelmy, plazi, ptáci, safari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Zvíře </a:t>
            </a:r>
            <a:r>
              <a:rPr lang="cs-CZ" sz="1900" dirty="0"/>
              <a:t>(lev, tygr, medvěd, anakonda, zmije, žirafa)</a:t>
            </a:r>
          </a:p>
          <a:p>
            <a:pPr lvl="3"/>
            <a:r>
              <a:rPr lang="cs-CZ" dirty="0"/>
              <a:t>Popis zvířete</a:t>
            </a:r>
          </a:p>
          <a:p>
            <a:r>
              <a:rPr lang="cs-CZ" dirty="0"/>
              <a:t>Jídelní lístek</a:t>
            </a:r>
          </a:p>
          <a:p>
            <a:pPr lvl="1"/>
            <a:r>
              <a:rPr lang="cs-CZ" dirty="0"/>
              <a:t>Druh jídla </a:t>
            </a:r>
            <a:r>
              <a:rPr lang="cs-CZ" sz="2200" dirty="0"/>
              <a:t>(předkrmy, polévky, bezmasá, hotová jídla, minutky</a:t>
            </a:r>
            <a:r>
              <a:rPr lang="en-US" sz="2200" dirty="0"/>
              <a:t>, </a:t>
            </a:r>
            <a:r>
              <a:rPr lang="en-US" sz="2200" dirty="0" err="1"/>
              <a:t>sal</a:t>
            </a:r>
            <a:r>
              <a:rPr lang="cs-CZ" sz="2200" dirty="0" err="1"/>
              <a:t>áty</a:t>
            </a:r>
            <a:r>
              <a:rPr lang="cs-CZ" sz="2200" dirty="0"/>
              <a:t>, nápoje)</a:t>
            </a:r>
          </a:p>
          <a:p>
            <a:pPr lvl="2"/>
            <a:r>
              <a:rPr lang="cs-CZ" dirty="0"/>
              <a:t>Konkrétní jídlo </a:t>
            </a:r>
            <a:r>
              <a:rPr lang="cs-CZ" sz="1900" dirty="0"/>
              <a:t>(</a:t>
            </a:r>
            <a:r>
              <a:rPr lang="cs-CZ" sz="1900" dirty="0" err="1"/>
              <a:t>česnekačka</a:t>
            </a:r>
            <a:r>
              <a:rPr lang="cs-CZ" sz="1900" dirty="0"/>
              <a:t>, hovězí s rajskou a knedlíkem, okurkový salát, Radegast 1</a:t>
            </a:r>
            <a:r>
              <a:rPr lang="en-US" sz="1900" dirty="0"/>
              <a:t>2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˚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atd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cs-CZ" sz="19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55383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Styly napomáhají </a:t>
            </a:r>
          </a:p>
          <a:p>
            <a:pPr lvl="1"/>
            <a:r>
              <a:rPr lang="cs-CZ" dirty="0"/>
              <a:t>Jednotnému vzhledu dokumentů</a:t>
            </a:r>
          </a:p>
          <a:p>
            <a:pPr lvl="1"/>
            <a:r>
              <a:rPr lang="cs-CZ" dirty="0"/>
              <a:t>Osnově</a:t>
            </a:r>
          </a:p>
          <a:p>
            <a:pPr lvl="1"/>
            <a:r>
              <a:rPr lang="cs-CZ" dirty="0"/>
              <a:t>Automatickému obsahu</a:t>
            </a:r>
          </a:p>
          <a:p>
            <a:pPr lvl="1"/>
            <a:r>
              <a:rPr lang="cs-CZ" dirty="0"/>
              <a:t>Tabulátorům</a:t>
            </a:r>
          </a:p>
          <a:p>
            <a:r>
              <a:rPr lang="cs-CZ" dirty="0"/>
              <a:t>Zrychlují práci (nepřemýšlíme nad formátováním textu)</a:t>
            </a:r>
          </a:p>
          <a:p>
            <a:r>
              <a:rPr lang="cs-CZ" dirty="0"/>
              <a:t>Změnou vlastností stylu změníme všechny jeho výskyty (mění se vzhled dokumentu)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31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Pomocí stylů vytvoř katalog zvířat v ZOO (</a:t>
            </a:r>
            <a:r>
              <a:rPr lang="cs-CZ" sz="1800" b="0" dirty="0" smtClean="0">
                <a:solidFill>
                  <a:srgbClr val="002060"/>
                </a:solidFill>
                <a:latin typeface="+mn-lt"/>
              </a:rPr>
              <a:t>název, latinský název, popis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</a:t>
            </a:r>
            <a:r>
              <a:rPr lang="cs-CZ" sz="2000" b="0" dirty="0" smtClean="0">
                <a:solidFill>
                  <a:srgbClr val="002060"/>
                </a:solidFill>
              </a:rPr>
              <a:t>Pomocí stylů vytvoř  katalog cestovní agentury (</a:t>
            </a:r>
            <a:r>
              <a:rPr lang="cs-CZ" sz="1800" b="0" dirty="0" smtClean="0">
                <a:solidFill>
                  <a:srgbClr val="002060"/>
                </a:solidFill>
              </a:rPr>
              <a:t>země, místo pobytu, popis zájezdu</a:t>
            </a:r>
            <a:r>
              <a:rPr lang="cs-CZ" sz="2000" b="0" dirty="0" smtClean="0">
                <a:solidFill>
                  <a:srgbClr val="002060"/>
                </a:solidFill>
              </a:rPr>
              <a:t>)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</a:t>
            </a:r>
            <a:r>
              <a:rPr lang="cs-CZ" sz="2000" b="0" dirty="0" smtClean="0">
                <a:solidFill>
                  <a:srgbClr val="002060"/>
                </a:solidFill>
              </a:rPr>
              <a:t>Pomocí stylů vytvoř  atlas léčivých rostlin (</a:t>
            </a:r>
            <a:r>
              <a:rPr lang="cs-CZ" sz="1800" b="0" dirty="0" smtClean="0">
                <a:solidFill>
                  <a:srgbClr val="002060"/>
                </a:solidFill>
              </a:rPr>
              <a:t>název, latinský název, použití v lékařství</a:t>
            </a:r>
            <a:r>
              <a:rPr lang="cs-CZ" sz="2000" b="0" dirty="0" smtClean="0">
                <a:solidFill>
                  <a:srgbClr val="002060"/>
                </a:solidFill>
              </a:rPr>
              <a:t>)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</a:t>
            </a:r>
            <a:r>
              <a:rPr lang="cs-CZ" sz="2000" b="0" dirty="0" smtClean="0">
                <a:solidFill>
                  <a:srgbClr val="002060"/>
                </a:solidFill>
              </a:rPr>
              <a:t>Pomocí stylů vytvoř  jednoduchou kuchařku (</a:t>
            </a:r>
            <a:r>
              <a:rPr lang="cs-CZ" sz="1800" b="0" dirty="0" smtClean="0">
                <a:solidFill>
                  <a:srgbClr val="002060"/>
                </a:solidFill>
              </a:rPr>
              <a:t>název, suroviny, postup</a:t>
            </a:r>
            <a:r>
              <a:rPr lang="cs-CZ" sz="2000" b="0" dirty="0" smtClean="0">
                <a:solidFill>
                  <a:srgbClr val="002060"/>
                </a:solidFill>
              </a:rPr>
              <a:t>)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Texty najdi na internetu a zkopírujte do dokumentů.  Výsledek práce (každý úkol v rozsahu min 3 stran) ulož pod názvem styly 1 a zašli emailem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59107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2010.</a:t>
            </a:r>
          </a:p>
          <a:p>
            <a:r>
              <a:rPr lang="cs-CZ" dirty="0" smtClean="0"/>
              <a:t>Střední </a:t>
            </a:r>
            <a:r>
              <a:rPr lang="cs-CZ" dirty="0"/>
              <a:t>škola služeb a podnikání, </a:t>
            </a:r>
            <a:r>
              <a:rPr lang="cs-CZ" dirty="0" smtClean="0"/>
              <a:t>Ostrava-Poruba </a:t>
            </a:r>
            <a:r>
              <a:rPr lang="cs-CZ" dirty="0"/>
              <a:t>[online]. 2012 [cit. </a:t>
            </a:r>
            <a:r>
              <a:rPr lang="cs-CZ" dirty="0" smtClean="0"/>
              <a:t>2012-10-16]. </a:t>
            </a:r>
            <a:r>
              <a:rPr lang="cs-CZ" dirty="0"/>
              <a:t>Dostupné z: http://www.ss-ostrava.cz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STYLY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V jednotě je síla…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Strukturovaný dokument</a:t>
            </a:r>
          </a:p>
          <a:p>
            <a:r>
              <a:rPr lang="cs-CZ" dirty="0" smtClean="0"/>
              <a:t>Výroční zpráva</a:t>
            </a:r>
          </a:p>
          <a:p>
            <a:r>
              <a:rPr lang="cs-CZ" dirty="0" smtClean="0"/>
              <a:t>Katalogy</a:t>
            </a:r>
          </a:p>
          <a:p>
            <a:r>
              <a:rPr lang="cs-CZ" dirty="0" smtClean="0"/>
              <a:t>Turistický průvodce</a:t>
            </a:r>
          </a:p>
          <a:p>
            <a:r>
              <a:rPr lang="cs-CZ" dirty="0" smtClean="0"/>
              <a:t>Kuchařka</a:t>
            </a:r>
          </a:p>
          <a:p>
            <a:endParaRPr lang="cs-CZ" sz="1800" dirty="0" smtClean="0"/>
          </a:p>
          <a:p>
            <a:r>
              <a:rPr lang="cs-CZ" dirty="0" smtClean="0"/>
              <a:t>Jednotná úprava dokumentu</a:t>
            </a:r>
          </a:p>
          <a:p>
            <a:r>
              <a:rPr lang="cs-CZ" dirty="0" smtClean="0"/>
              <a:t>Orientace a čitelnost textu</a:t>
            </a:r>
          </a:p>
          <a:p>
            <a:r>
              <a:rPr lang="cs-CZ" dirty="0" smtClean="0"/>
              <a:t>Rychlá změna vzhledu a formátování textu</a:t>
            </a:r>
          </a:p>
          <a:p>
            <a:r>
              <a:rPr lang="cs-CZ" dirty="0" smtClean="0"/>
              <a:t>Používají se zejména u delších dokumentů</a:t>
            </a:r>
          </a:p>
          <a:p>
            <a:r>
              <a:rPr lang="cs-CZ" dirty="0" smtClean="0"/>
              <a:t>Podporují osnovu a snadnou tvorbu automat. obsahu</a:t>
            </a:r>
          </a:p>
          <a:p>
            <a:r>
              <a:rPr lang="cs-CZ" dirty="0" smtClean="0"/>
              <a:t>Možnost použití tabulátorů ve stylech</a:t>
            </a:r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Rozdíl, který vidíte…</a:t>
            </a:r>
          </a:p>
          <a:p>
            <a:r>
              <a:rPr lang="cs-CZ" dirty="0"/>
              <a:t>Každý pes jiná ves</a:t>
            </a:r>
          </a:p>
          <a:p>
            <a:r>
              <a:rPr lang="cs-CZ" dirty="0"/>
              <a:t>Normy a předpisy</a:t>
            </a:r>
          </a:p>
          <a:p>
            <a:r>
              <a:rPr lang="cs-CZ" dirty="0"/>
              <a:t>Štábní kultura</a:t>
            </a:r>
          </a:p>
          <a:p>
            <a:r>
              <a:rPr lang="cs-CZ" dirty="0"/>
              <a:t>Firemní logo a barvy</a:t>
            </a:r>
          </a:p>
          <a:p>
            <a:r>
              <a:rPr lang="cs-CZ" dirty="0"/>
              <a:t>Úprava dokumentu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39553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Panel nástrojů STYLY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313735" y="1792758"/>
            <a:ext cx="4589462" cy="4187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Použij panel nástrojů STYLY ze záložky Domů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Styly jsou řazeny abecedně, ale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nemusí vždy vyhovovat</a:t>
            </a:r>
            <a:endParaRPr lang="cs-CZ" sz="2400" baseline="0" dirty="0">
              <a:solidFill>
                <a:srgbClr val="002060"/>
              </a:solidFill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Možné řešení je toto:</a:t>
            </a:r>
          </a:p>
          <a:p>
            <a:pPr marL="640080" lvl="1" indent="-182880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Název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stylu začneme číslem, tímto budeme mít námi vytvořené styly pohromadě</a:t>
            </a:r>
          </a:p>
          <a:p>
            <a:pPr marL="640080" lvl="1" indent="-182880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002060"/>
                </a:solidFill>
              </a:rPr>
              <a:t>Za číslem následuje vhodné jméno stylu</a:t>
            </a:r>
          </a:p>
          <a:p>
            <a:pPr marL="640080" lvl="1" indent="-182880">
              <a:spcBef>
                <a:spcPct val="20000"/>
              </a:spcBef>
              <a:buClr>
                <a:srgbClr val="002060"/>
              </a:buClr>
              <a:buSzPct val="85000"/>
              <a:buFont typeface="Arial" pitchFamily="34" charset="0"/>
              <a:buChar char="•"/>
              <a:defRPr/>
            </a:pP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01_obor, 02_podrobnosti atd.</a:t>
            </a: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2060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83246"/>
            <a:ext cx="3486150" cy="89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5" y="4725144"/>
            <a:ext cx="19907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0132" y="2852936"/>
            <a:ext cx="1990725" cy="1638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Přímá spojnice se šipkou 9"/>
          <p:cNvCxnSpPr/>
          <p:nvPr/>
        </p:nvCxnSpPr>
        <p:spPr>
          <a:xfrm flipH="1">
            <a:off x="4313734" y="2564904"/>
            <a:ext cx="762324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484784"/>
            <a:ext cx="3456384" cy="5220000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Základní vlastnosti nového stylu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hodný název</a:t>
            </a:r>
          </a:p>
          <a:p>
            <a:pPr lvl="1"/>
            <a:r>
              <a:rPr lang="cs-CZ" dirty="0" smtClean="0"/>
              <a:t>formát písma</a:t>
            </a:r>
          </a:p>
          <a:p>
            <a:pPr lvl="1"/>
            <a:r>
              <a:rPr lang="cs-CZ" dirty="0" smtClean="0"/>
              <a:t>vlastnosti odstavce</a:t>
            </a:r>
          </a:p>
          <a:p>
            <a:pPr lvl="1"/>
            <a:r>
              <a:rPr lang="cs-CZ" dirty="0" smtClean="0"/>
              <a:t>Ke všem vlastnostem se dostaneme tlačítkem </a:t>
            </a:r>
            <a:r>
              <a:rPr lang="cs-CZ" b="1" dirty="0" smtClean="0"/>
              <a:t>Formát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Vytvoření nového stylu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7" y="1846464"/>
            <a:ext cx="4824535" cy="4123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2105025" cy="1400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331640" y="1340768"/>
            <a:ext cx="3816424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V="1">
            <a:off x="2123728" y="5805264"/>
            <a:ext cx="172819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V="1">
            <a:off x="2932609" y="2420888"/>
            <a:ext cx="1063328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V="1">
            <a:off x="2932609" y="3212976"/>
            <a:ext cx="1071711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1"/>
          <p:cNvCxnSpPr/>
          <p:nvPr/>
        </p:nvCxnSpPr>
        <p:spPr>
          <a:xfrm flipV="1">
            <a:off x="3464273" y="3645024"/>
            <a:ext cx="675679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78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32040" y="1484784"/>
            <a:ext cx="3995960" cy="5220000"/>
          </a:xfrm>
        </p:spPr>
        <p:txBody>
          <a:bodyPr/>
          <a:lstStyle/>
          <a:p>
            <a:r>
              <a:rPr lang="cs-CZ" dirty="0"/>
              <a:t>Nový styl se zařadí abecedně</a:t>
            </a:r>
          </a:p>
          <a:p>
            <a:r>
              <a:rPr lang="cs-CZ" dirty="0"/>
              <a:t>Jeho vlastnosti můžeme upravovat</a:t>
            </a:r>
          </a:p>
          <a:p>
            <a:r>
              <a:rPr lang="cs-CZ" dirty="0"/>
              <a:t>Vidíme je v náhledu</a:t>
            </a:r>
          </a:p>
          <a:p>
            <a:r>
              <a:rPr lang="cs-CZ" dirty="0"/>
              <a:t>Takto postupujeme podle potřeby</a:t>
            </a:r>
          </a:p>
          <a:p>
            <a:r>
              <a:rPr lang="cs-CZ" dirty="0"/>
              <a:t>Pokud něco zapomeneme, nebo potřebujeme upravit, nic není ztraceno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Nové styly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3548684" y="1988840"/>
            <a:ext cx="1311348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505075" cy="1990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71784"/>
            <a:ext cx="1714500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 flipH="1">
            <a:off x="3635896" y="2852936"/>
            <a:ext cx="1224136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928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i="1" dirty="0">
                <a:solidFill>
                  <a:srgbClr val="C00000"/>
                </a:solidFill>
              </a:rPr>
              <a:t>1. </a:t>
            </a:r>
            <a:r>
              <a:rPr lang="cs-CZ" i="1" dirty="0" smtClean="0">
                <a:solidFill>
                  <a:srgbClr val="C00000"/>
                </a:solidFill>
              </a:rPr>
              <a:t>způsob </a:t>
            </a:r>
            <a:r>
              <a:rPr lang="cs-CZ" i="1" dirty="0">
                <a:solidFill>
                  <a:srgbClr val="C00000"/>
                </a:solidFill>
              </a:rPr>
              <a:t>použití stylů</a:t>
            </a:r>
          </a:p>
          <a:p>
            <a:pPr>
              <a:defRPr/>
            </a:pPr>
            <a:r>
              <a:rPr lang="cs-CZ" dirty="0"/>
              <a:t>Zvolíme styl a píšeme text</a:t>
            </a:r>
          </a:p>
          <a:p>
            <a:pPr>
              <a:defRPr/>
            </a:pPr>
            <a:r>
              <a:rPr lang="cs-CZ" dirty="0"/>
              <a:t>Pokud přejdeme do jiné části textu, kde potřebujeme jiný styl, zvolíme si jej a pokračujeme v psaní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Způsoby použití stylů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 flipV="1">
            <a:off x="2962325" y="1857400"/>
            <a:ext cx="1753691" cy="3474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169545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92896"/>
            <a:ext cx="1990725" cy="48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6725"/>
            <a:ext cx="1676400" cy="42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 flipH="1">
            <a:off x="3114726" y="2204864"/>
            <a:ext cx="1601290" cy="5309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3114726" y="3809890"/>
            <a:ext cx="175369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05536"/>
            <a:ext cx="3095625" cy="1057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 flipH="1">
            <a:off x="3839170" y="3809890"/>
            <a:ext cx="1029246" cy="18513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5435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4387" y="1484784"/>
            <a:ext cx="8419613" cy="5220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i="1" dirty="0" smtClean="0">
                <a:solidFill>
                  <a:srgbClr val="C00000"/>
                </a:solidFill>
              </a:rPr>
              <a:t>2. způsob </a:t>
            </a:r>
            <a:r>
              <a:rPr lang="cs-CZ" i="1" dirty="0">
                <a:solidFill>
                  <a:srgbClr val="C00000"/>
                </a:solidFill>
              </a:rPr>
              <a:t>použití stylů</a:t>
            </a:r>
          </a:p>
          <a:p>
            <a:pPr>
              <a:defRPr/>
            </a:pPr>
            <a:r>
              <a:rPr lang="cs-CZ" dirty="0"/>
              <a:t>Napíšeme text a potom jej příslušným stylem zformátujeme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sz="2000" dirty="0" smtClean="0"/>
              <a:t>   (</a:t>
            </a:r>
            <a:r>
              <a:rPr lang="cs-CZ" sz="2000" dirty="0"/>
              <a:t>zvýrazníme text a „klepneme“ na styl, který chceme použít)</a:t>
            </a:r>
          </a:p>
          <a:p>
            <a:pPr>
              <a:defRPr/>
            </a:pPr>
            <a:r>
              <a:rPr lang="cs-CZ" dirty="0"/>
              <a:t>Toto používáme také u již vytvořených dokumentů  </a:t>
            </a:r>
            <a:r>
              <a:rPr lang="cs-CZ" sz="2000" dirty="0"/>
              <a:t>(přeposlané dokumenty, přílohy pošty atd.)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Způsoby použití stylů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36" y="3933056"/>
            <a:ext cx="2569736" cy="29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316" y="3933056"/>
            <a:ext cx="2370172" cy="29123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308" y="5084440"/>
            <a:ext cx="158115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>
            <a:off x="2009256" y="4149080"/>
            <a:ext cx="2058688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5846028" y="4149080"/>
            <a:ext cx="748288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2411760" y="4689140"/>
            <a:ext cx="1656184" cy="900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V="1">
            <a:off x="5846028" y="4689140"/>
            <a:ext cx="748288" cy="9001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2411760" y="5291590"/>
            <a:ext cx="1656184" cy="2976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>
            <a:endCxn id="3075" idx="1"/>
          </p:cNvCxnSpPr>
          <p:nvPr/>
        </p:nvCxnSpPr>
        <p:spPr>
          <a:xfrm flipV="1">
            <a:off x="5846028" y="5389240"/>
            <a:ext cx="748288" cy="200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8358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565</Words>
  <Application>Microsoft Office PowerPoint</Application>
  <PresentationFormat>Předvádění na obrazovce (4:3)</PresentationFormat>
  <Paragraphs>112</Paragraphs>
  <Slides>17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aaa_sablona</vt:lpstr>
      <vt:lpstr>Prezentace aplikace PowerPoint</vt:lpstr>
      <vt:lpstr>STYLY</vt:lpstr>
      <vt:lpstr>PŘÍKLADY z praxe</vt:lpstr>
      <vt:lpstr>PŘÍKLADY z praxe</vt:lpstr>
      <vt:lpstr>JAK na to?</vt:lpstr>
      <vt:lpstr>JAK na to?</vt:lpstr>
      <vt:lpstr>JAK na to?</vt:lpstr>
      <vt:lpstr>JAK na to?</vt:lpstr>
      <vt:lpstr>JAK na to?</vt:lpstr>
      <vt:lpstr>JAK na to?</vt:lpstr>
      <vt:lpstr>NABÍDKY, upřesnění, volby</vt:lpstr>
      <vt:lpstr>FINÁLE</vt:lpstr>
      <vt:lpstr>PŘÍKLADY</vt:lpstr>
      <vt:lpstr>PŘÍKLADY</vt:lpstr>
      <vt:lpstr>SHRNUTÍ, opakování, dotazy</vt:lpstr>
      <vt:lpstr>1) Pomocí stylů vytvoř katalog zvířat v ZOO (název, latinský název, popis). 2) Pomocí stylů vytvoř  katalog cestovní agentury (země, místo pobytu, popis zájezdu) 3) Pomocí stylů vytvoř  atlas léčivých rostlin (název, latinský název, použití v lékařství) 4) Pomocí stylů vytvoř  jednoduchou kuchařku (název, suroviny, postup) 5) Texty najdi na internetu a zkopírujte do dokumentů.  Výsledek práce (každý úkol v rozsahu min 3 stran) ulož pod názvem styly 1 a zašli emailem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2013-02-05T15:48:51Z</dcterms:created>
  <dcterms:modified xsi:type="dcterms:W3CDTF">2013-02-07T21:01:21Z</dcterms:modified>
</cp:coreProperties>
</file>