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3"/>
  </p:notesMasterIdLst>
  <p:sldIdLst>
    <p:sldId id="258" r:id="rId2"/>
    <p:sldId id="256" r:id="rId3"/>
    <p:sldId id="257" r:id="rId4"/>
    <p:sldId id="260" r:id="rId5"/>
    <p:sldId id="268" r:id="rId6"/>
    <p:sldId id="269" r:id="rId7"/>
    <p:sldId id="263" r:id="rId8"/>
    <p:sldId id="264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22. 10.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Obsah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VY_32_INOVACE_ICTPS2A0760NAV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Pomocí stylů a úrovně textu vytvoř obsah: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a)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ZOO (použijte cvičení na Osnovu)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b)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Katalogu cestovky „Pohorka“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c) Na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NETu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najdi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vhodný (dostatečně dlouhý) dokument o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Praze,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v textovém editoru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zformátuj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nadpisy kapitol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pomocí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vhodného stylu (úroveň textu)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a na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začátek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dokumentu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zařaď obsah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 Výsledek práce ulož pod názvem obsah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r>
              <a:rPr lang="cs-CZ" dirty="0"/>
              <a:t>Střední škola služeb a podnikání, Ostrava-Poruba, příspěvková organizace </a:t>
            </a:r>
            <a:r>
              <a:rPr lang="cs-CZ" dirty="0" smtClean="0"/>
              <a:t>[</a:t>
            </a:r>
            <a:r>
              <a:rPr lang="cs-CZ" dirty="0"/>
              <a:t>online]. 2012 [cit. </a:t>
            </a:r>
            <a:r>
              <a:rPr lang="cs-CZ" dirty="0" smtClean="0"/>
              <a:t>2012-10-18]. </a:t>
            </a:r>
            <a:r>
              <a:rPr lang="cs-CZ" dirty="0"/>
              <a:t>Dostupné z: http://www.ss-ostrava.cz/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AUTOMATICKÝ OBSAH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Se styly stále aktuální a žádná dřina…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pro lepší orientaci v dokumentu (knize)</a:t>
            </a:r>
          </a:p>
          <a:p>
            <a:r>
              <a:rPr lang="cs-CZ" dirty="0" smtClean="0"/>
              <a:t>Je doplněn i čísly stránek, které se ve </a:t>
            </a:r>
            <a:r>
              <a:rPr lang="cs-CZ" dirty="0" err="1" smtClean="0"/>
              <a:t>WORDu</a:t>
            </a:r>
            <a:r>
              <a:rPr lang="cs-CZ" dirty="0" smtClean="0"/>
              <a:t> mohou chovat hypertextově </a:t>
            </a:r>
            <a:r>
              <a:rPr lang="cs-CZ" sz="2000" dirty="0" smtClean="0"/>
              <a:t>(CTRL + klepnutí = skok)</a:t>
            </a:r>
          </a:p>
          <a:p>
            <a:endParaRPr lang="cs-CZ" sz="2000" dirty="0" smtClean="0"/>
          </a:p>
          <a:p>
            <a:r>
              <a:rPr lang="cs-CZ" dirty="0" smtClean="0"/>
              <a:t>Obsah knihy, diplomové práce</a:t>
            </a:r>
          </a:p>
          <a:p>
            <a:r>
              <a:rPr lang="cs-CZ" dirty="0" smtClean="0"/>
              <a:t>Obsah sborníku, závěrečné zprávy</a:t>
            </a:r>
          </a:p>
          <a:p>
            <a:r>
              <a:rPr lang="cs-CZ" dirty="0" smtClean="0"/>
              <a:t>Obsah katalogu</a:t>
            </a:r>
          </a:p>
          <a:p>
            <a:r>
              <a:rPr lang="cs-CZ" dirty="0" smtClean="0"/>
              <a:t>Obsah kuchařky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Dokument si připravíme pomocí stylů</a:t>
            </a:r>
          </a:p>
          <a:p>
            <a:r>
              <a:rPr lang="cs-CZ" dirty="0" smtClean="0"/>
              <a:t>Může to být předdefinovaný styl </a:t>
            </a:r>
            <a:r>
              <a:rPr lang="cs-CZ" b="1" dirty="0" smtClean="0"/>
              <a:t>Nadpis 1</a:t>
            </a:r>
          </a:p>
          <a:p>
            <a:r>
              <a:rPr lang="cs-CZ" dirty="0" smtClean="0"/>
              <a:t>Můžeme použít námi vytvořené styly, které mají informaci o </a:t>
            </a:r>
            <a:r>
              <a:rPr lang="cs-CZ" b="1" dirty="0" smtClean="0"/>
              <a:t>Úrovni osnovy </a:t>
            </a:r>
            <a:r>
              <a:rPr lang="cs-CZ" sz="2000" dirty="0" smtClean="0"/>
              <a:t>(textu)</a:t>
            </a:r>
          </a:p>
          <a:p>
            <a:r>
              <a:rPr lang="cs-CZ" dirty="0" smtClean="0"/>
              <a:t>Některé znalosti máme z učiva o </a:t>
            </a:r>
            <a:r>
              <a:rPr lang="cs-CZ" b="1" dirty="0" smtClean="0"/>
              <a:t>Stylech </a:t>
            </a:r>
            <a:r>
              <a:rPr lang="cs-CZ" dirty="0" smtClean="0"/>
              <a:t>a některé využijeme při tvorbě </a:t>
            </a:r>
            <a:r>
              <a:rPr lang="cs-CZ" b="1" dirty="0" smtClean="0"/>
              <a:t>Osnovy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Příprava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288470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>
            <a:stCxn id="5" idx="1"/>
          </p:cNvCxnSpPr>
          <p:nvPr/>
        </p:nvCxnSpPr>
        <p:spPr>
          <a:xfrm flipH="1" flipV="1">
            <a:off x="3131840" y="3861048"/>
            <a:ext cx="1440160" cy="2337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4965" y="1484784"/>
            <a:ext cx="4563035" cy="5220000"/>
          </a:xfrm>
        </p:spPr>
        <p:txBody>
          <a:bodyPr/>
          <a:lstStyle/>
          <a:p>
            <a:r>
              <a:rPr lang="cs-CZ" dirty="0"/>
              <a:t>Ve vlastnostech Stylu si vybereme </a:t>
            </a:r>
            <a:r>
              <a:rPr lang="cs-CZ" b="1" dirty="0"/>
              <a:t>Formát</a:t>
            </a:r>
            <a:r>
              <a:rPr lang="cs-CZ" dirty="0"/>
              <a:t> – </a:t>
            </a:r>
            <a:r>
              <a:rPr lang="cs-CZ" b="1" dirty="0"/>
              <a:t>Odstavce</a:t>
            </a:r>
          </a:p>
          <a:p>
            <a:r>
              <a:rPr lang="cs-CZ" dirty="0"/>
              <a:t>Úroveň osnovy 1</a:t>
            </a:r>
          </a:p>
          <a:p>
            <a:r>
              <a:rPr lang="cs-CZ" dirty="0"/>
              <a:t>Překontrolujeme v náhledu stylu</a:t>
            </a:r>
          </a:p>
          <a:p>
            <a:r>
              <a:rPr lang="cs-CZ" dirty="0"/>
              <a:t>Takto pokračujeme dle potřeby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Styly – úroveň textu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3"/>
            <a:ext cx="1714500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28" y="3140968"/>
            <a:ext cx="1714500" cy="1968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90" y="4633825"/>
            <a:ext cx="2419350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756842" y="2132856"/>
            <a:ext cx="2743150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3635896" y="2632545"/>
            <a:ext cx="936104" cy="1492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4499992" y="3501008"/>
            <a:ext cx="72008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1619672" y="1916832"/>
            <a:ext cx="28957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16016" y="1484784"/>
            <a:ext cx="4211984" cy="5220000"/>
          </a:xfrm>
        </p:spPr>
        <p:txBody>
          <a:bodyPr/>
          <a:lstStyle/>
          <a:p>
            <a:r>
              <a:rPr lang="cs-CZ" dirty="0"/>
              <a:t>Přesuneme se na začátek, nebo konec dokumentu</a:t>
            </a:r>
          </a:p>
          <a:p>
            <a:r>
              <a:rPr lang="cs-CZ" dirty="0"/>
              <a:t>Na kartě </a:t>
            </a:r>
            <a:r>
              <a:rPr lang="cs-CZ" b="1" dirty="0"/>
              <a:t>Reference</a:t>
            </a:r>
            <a:r>
              <a:rPr lang="cs-CZ" dirty="0"/>
              <a:t> je oddíl pro </a:t>
            </a:r>
            <a:r>
              <a:rPr lang="cs-CZ" b="1" dirty="0" smtClean="0"/>
              <a:t>Obsah</a:t>
            </a:r>
          </a:p>
          <a:p>
            <a:r>
              <a:rPr lang="cs-CZ" dirty="0"/>
              <a:t>Použijeme předdefinovaný obsah</a:t>
            </a:r>
          </a:p>
          <a:p>
            <a:r>
              <a:rPr lang="cs-CZ" dirty="0"/>
              <a:t>Nebo zvolíme </a:t>
            </a:r>
            <a:r>
              <a:rPr lang="cs-CZ" b="1" dirty="0"/>
              <a:t>Vložit obsah </a:t>
            </a:r>
            <a:r>
              <a:rPr lang="cs-CZ" dirty="0"/>
              <a:t>a „pohrajeme“ si s detailním </a:t>
            </a:r>
            <a:r>
              <a:rPr lang="cs-CZ" dirty="0" smtClean="0"/>
              <a:t>nastavením</a:t>
            </a:r>
          </a:p>
          <a:p>
            <a:r>
              <a:rPr lang="cs-CZ" dirty="0" smtClean="0"/>
              <a:t>Obsah tvoří názvy kapitol, vodící znaky a čísla stránek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Obsah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52" y="1383804"/>
            <a:ext cx="3639640" cy="2234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53" y="4188779"/>
            <a:ext cx="2559520" cy="2264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267744" y="2708920"/>
            <a:ext cx="2664296" cy="10370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419873" y="4365104"/>
            <a:ext cx="1512167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20072" y="1484784"/>
            <a:ext cx="3816424" cy="2664296"/>
          </a:xfrm>
        </p:spPr>
        <p:txBody>
          <a:bodyPr/>
          <a:lstStyle/>
          <a:p>
            <a:r>
              <a:rPr lang="cs-CZ" dirty="0" smtClean="0"/>
              <a:t>Názvy kapitol, vodící znaky </a:t>
            </a:r>
            <a:r>
              <a:rPr lang="cs-CZ" sz="2000" dirty="0" smtClean="0"/>
              <a:t>(zde tečky) </a:t>
            </a:r>
            <a:r>
              <a:rPr lang="cs-CZ" dirty="0" smtClean="0"/>
              <a:t>a hypertextové čísla stránek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6803"/>
            <a:ext cx="3816423" cy="2750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361" y="4217485"/>
            <a:ext cx="5825111" cy="2379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>
            <a:noAutofit/>
          </a:bodyPr>
          <a:lstStyle/>
          <a:p>
            <a:r>
              <a:rPr lang="cs-CZ" dirty="0" smtClean="0"/>
              <a:t>Tabulku Obsahu můžeme aktualizovat</a:t>
            </a:r>
          </a:p>
          <a:p>
            <a:pPr lvl="1"/>
            <a:r>
              <a:rPr lang="cs-CZ" dirty="0" smtClean="0"/>
              <a:t>Čísla stránek</a:t>
            </a:r>
          </a:p>
          <a:p>
            <a:pPr lvl="1"/>
            <a:r>
              <a:rPr lang="cs-CZ" dirty="0" smtClean="0"/>
              <a:t>Celou tabulku (pokud jsme doplňovali (ubírali) text úrovně, která je v obsahu)</a:t>
            </a:r>
          </a:p>
          <a:p>
            <a:endParaRPr lang="cs-CZ" dirty="0"/>
          </a:p>
          <a:p>
            <a:r>
              <a:rPr lang="cs-CZ" dirty="0" smtClean="0"/>
              <a:t>Přidržením </a:t>
            </a:r>
            <a:r>
              <a:rPr lang="cs-CZ" b="1" dirty="0"/>
              <a:t>CTRL</a:t>
            </a:r>
            <a:r>
              <a:rPr lang="cs-CZ" dirty="0"/>
              <a:t> + klepnutím na číslo stránky se přesuneme v dokumentu na požadované </a:t>
            </a:r>
            <a:r>
              <a:rPr lang="cs-CZ" dirty="0" smtClean="0"/>
              <a:t>místo </a:t>
            </a:r>
            <a:r>
              <a:rPr lang="cs-CZ" sz="2000" dirty="0" smtClean="0"/>
              <a:t>(</a:t>
            </a:r>
            <a:r>
              <a:rPr lang="cs-CZ" sz="2000" dirty="0"/>
              <a:t>hypertextový odkaz)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84784"/>
            <a:ext cx="2390775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2486025" cy="1266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5301208"/>
            <a:ext cx="2352675" cy="933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2771800" y="1844824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483768" y="2492896"/>
            <a:ext cx="2528664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147938" y="3104034"/>
            <a:ext cx="2864494" cy="12610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131840" y="4725144"/>
            <a:ext cx="1728192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použití </a:t>
            </a:r>
            <a:r>
              <a:rPr lang="cs-CZ" b="1" dirty="0"/>
              <a:t>Stylů </a:t>
            </a:r>
            <a:r>
              <a:rPr lang="cs-CZ" dirty="0"/>
              <a:t>a </a:t>
            </a:r>
            <a:r>
              <a:rPr lang="cs-CZ" b="1" dirty="0"/>
              <a:t>Úrovně textu </a:t>
            </a:r>
            <a:r>
              <a:rPr lang="cs-CZ" dirty="0"/>
              <a:t>lze snadno vytvořit </a:t>
            </a:r>
            <a:r>
              <a:rPr lang="cs-CZ" b="1" dirty="0"/>
              <a:t>Automatický obsah</a:t>
            </a:r>
          </a:p>
          <a:p>
            <a:r>
              <a:rPr lang="cs-CZ" dirty="0"/>
              <a:t>Obsah se dá jednoduše </a:t>
            </a:r>
            <a:r>
              <a:rPr lang="cs-CZ" b="1" dirty="0"/>
              <a:t>aktualizovat</a:t>
            </a:r>
          </a:p>
          <a:p>
            <a:r>
              <a:rPr lang="cs-CZ" dirty="0"/>
              <a:t>K dispozici máme několik druhů Obsahů</a:t>
            </a:r>
          </a:p>
          <a:p>
            <a:r>
              <a:rPr lang="cs-CZ" dirty="0"/>
              <a:t>Vlastnosti Obsahu </a:t>
            </a:r>
            <a:r>
              <a:rPr lang="cs-CZ" sz="2000" dirty="0" smtClean="0"/>
              <a:t>(</a:t>
            </a:r>
            <a:r>
              <a:rPr lang="cs-CZ" sz="2000" b="1" dirty="0" smtClean="0"/>
              <a:t>zobrazované úrovně</a:t>
            </a:r>
            <a:r>
              <a:rPr lang="cs-CZ" sz="2000" dirty="0" smtClean="0"/>
              <a:t>) </a:t>
            </a:r>
            <a:r>
              <a:rPr lang="cs-CZ" dirty="0" smtClean="0"/>
              <a:t>se </a:t>
            </a:r>
            <a:r>
              <a:rPr lang="cs-CZ" dirty="0"/>
              <a:t>dají </a:t>
            </a:r>
            <a:r>
              <a:rPr lang="cs-CZ" b="1" dirty="0"/>
              <a:t>nastavovat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349</Words>
  <Application>Microsoft Office PowerPoint</Application>
  <PresentationFormat>Předvádění na obrazovce (4:3)</PresentationFormat>
  <Paragraphs>58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aaa_sablona</vt:lpstr>
      <vt:lpstr>Prezentace aplikace PowerPoint</vt:lpstr>
      <vt:lpstr>AUTOMATICKÝ OBSAH</vt:lpstr>
      <vt:lpstr>PŘÍKLADY z praxe</vt:lpstr>
      <vt:lpstr>JAK na to?</vt:lpstr>
      <vt:lpstr>JAK na to?</vt:lpstr>
      <vt:lpstr>JAK na to?</vt:lpstr>
      <vt:lpstr>ZÁKLADní verze</vt:lpstr>
      <vt:lpstr>NABÍDKY, upřesnění, volby</vt:lpstr>
      <vt:lpstr>SHRNUTÍ, opakování, dotazy</vt:lpstr>
      <vt:lpstr>1) Pomocí stylů a úrovně textu vytvoř obsah: a) ZOO (použijte cvičení na Osnovu) b) Katalogu cestovky „Pohorka“ c) Na NETu najdi vhodný (dostatečně dlouhý) dokument o Praze,  v textovém editoru zformátuj nadpisy kapitol pomocí vhodného stylu (úroveň textu) a na začátek dokumentu zařaď obsah 2) Výsledek práce ulož pod názvem obsah a zašli emailem    vyučujícímu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2013-02-05T15:49:24Z</dcterms:created>
  <dcterms:modified xsi:type="dcterms:W3CDTF">2013-02-07T21:01:48Z</dcterms:modified>
</cp:coreProperties>
</file>