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2"/>
  </p:notesMasterIdLst>
  <p:sldIdLst>
    <p:sldId id="258" r:id="rId2"/>
    <p:sldId id="256" r:id="rId3"/>
    <p:sldId id="257" r:id="rId4"/>
    <p:sldId id="260" r:id="rId5"/>
    <p:sldId id="269" r:id="rId6"/>
    <p:sldId id="268" r:id="rId7"/>
    <p:sldId id="265" r:id="rId8"/>
    <p:sldId id="267" r:id="rId9"/>
    <p:sldId id="261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430" autoAdjust="0"/>
    <p:restoredTop sz="94660"/>
  </p:normalViewPr>
  <p:slideViewPr>
    <p:cSldViewPr>
      <p:cViewPr>
        <p:scale>
          <a:sx n="70" d="100"/>
          <a:sy n="70" d="100"/>
        </p:scale>
        <p:origin x="-9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23. 10.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Rejstříky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VY_32_INOVACE_ICTPS2A0860NAV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 advTm="113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2010.</a:t>
            </a:r>
          </a:p>
          <a:p>
            <a:r>
              <a:rPr lang="cs-CZ" dirty="0" smtClean="0"/>
              <a:t>Karlštejn. In: </a:t>
            </a:r>
            <a:r>
              <a:rPr lang="cs-CZ" dirty="0" err="1" smtClean="0"/>
              <a:t>Wikipedia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free </a:t>
            </a:r>
            <a:r>
              <a:rPr lang="cs-CZ" dirty="0" err="1" smtClean="0"/>
              <a:t>encyclopedia</a:t>
            </a:r>
            <a:r>
              <a:rPr lang="cs-CZ" dirty="0" smtClean="0"/>
              <a:t> 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 [cit. 2012-10-19]. Dostupné z: http://cs.wikipedia.org/wiki/Karlštejn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 advTm="12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REJSTŘÍKY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Aby byl přehled…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Registr nebo také rejstřík (z lat. </a:t>
            </a:r>
            <a:r>
              <a:rPr lang="cs-CZ" dirty="0" err="1"/>
              <a:t>registrum</a:t>
            </a:r>
            <a:r>
              <a:rPr lang="cs-CZ" dirty="0"/>
              <a:t> od </a:t>
            </a:r>
            <a:r>
              <a:rPr lang="cs-CZ" dirty="0" err="1"/>
              <a:t>regeró</a:t>
            </a:r>
            <a:r>
              <a:rPr lang="cs-CZ" dirty="0"/>
              <a:t>, zanést, zapsat, a </a:t>
            </a:r>
            <a:r>
              <a:rPr lang="cs-CZ" dirty="0" err="1"/>
              <a:t>regestum</a:t>
            </a:r>
            <a:r>
              <a:rPr lang="cs-CZ" dirty="0"/>
              <a:t>, seznam) je seznam či katalog, který se snaží o </a:t>
            </a:r>
            <a:r>
              <a:rPr lang="cs-CZ" dirty="0" smtClean="0"/>
              <a:t>úplnost</a:t>
            </a:r>
            <a:endParaRPr lang="cs-CZ" dirty="0"/>
          </a:p>
          <a:p>
            <a:r>
              <a:rPr lang="cs-CZ" dirty="0"/>
              <a:t>My si budeme všímat rejstříku v dokumentu jako </a:t>
            </a:r>
            <a:r>
              <a:rPr lang="cs-CZ" dirty="0" smtClean="0"/>
              <a:t>seznamu </a:t>
            </a:r>
            <a:r>
              <a:rPr lang="cs-CZ" dirty="0"/>
              <a:t>jmen nebo pojmů v odborné knize (</a:t>
            </a:r>
            <a:r>
              <a:rPr lang="cs-CZ" dirty="0" smtClean="0"/>
              <a:t>index)        s </a:t>
            </a:r>
            <a:r>
              <a:rPr lang="cs-CZ" dirty="0"/>
              <a:t>odkazy na stránky </a:t>
            </a:r>
          </a:p>
          <a:p>
            <a:r>
              <a:rPr lang="cs-CZ" smtClean="0"/>
              <a:t>Na </a:t>
            </a:r>
            <a:r>
              <a:rPr lang="cs-CZ" dirty="0" smtClean="0"/>
              <a:t>konci dokumentu je seznam takových výrazů</a:t>
            </a:r>
          </a:p>
          <a:p>
            <a:r>
              <a:rPr lang="cs-CZ" dirty="0" smtClean="0"/>
              <a:t>Odkážeme na stránku, kde se nacházejí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67944" y="1484784"/>
            <a:ext cx="4860056" cy="5220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 smtClean="0"/>
              <a:t>Označím</a:t>
            </a:r>
            <a:r>
              <a:rPr lang="cs-CZ" dirty="0" smtClean="0"/>
              <a:t> si text, který chci uvést v rejstříku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Na kartě </a:t>
            </a:r>
            <a:r>
              <a:rPr lang="cs-CZ" b="1" dirty="0" smtClean="0"/>
              <a:t>Odkazy</a:t>
            </a:r>
            <a:r>
              <a:rPr lang="cs-CZ" dirty="0" smtClean="0"/>
              <a:t> (Reference) je oddíl </a:t>
            </a:r>
            <a:r>
              <a:rPr lang="cs-CZ" b="1" dirty="0" smtClean="0"/>
              <a:t>Rejstřík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Vybereme si </a:t>
            </a:r>
            <a:r>
              <a:rPr lang="cs-CZ" b="1" dirty="0" smtClean="0"/>
              <a:t>Označit položku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Přidání položky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12976"/>
            <a:ext cx="2016224" cy="18010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2016225" cy="1533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157192"/>
            <a:ext cx="885825" cy="1076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11"/>
          <p:cNvCxnSpPr/>
          <p:nvPr/>
        </p:nvCxnSpPr>
        <p:spPr>
          <a:xfrm flipH="1" flipV="1">
            <a:off x="1907704" y="1844824"/>
            <a:ext cx="1944216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1"/>
          <p:cNvCxnSpPr/>
          <p:nvPr/>
        </p:nvCxnSpPr>
        <p:spPr>
          <a:xfrm flipH="1">
            <a:off x="1619672" y="4293096"/>
            <a:ext cx="2304256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 advTm="48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27984" y="1484784"/>
            <a:ext cx="4500016" cy="4680520"/>
          </a:xfrm>
        </p:spPr>
        <p:txBody>
          <a:bodyPr>
            <a:normAutofit/>
          </a:bodyPr>
          <a:lstStyle/>
          <a:p>
            <a:r>
              <a:rPr lang="cs-CZ" dirty="0" smtClean="0"/>
              <a:t>Vybereme si, že označíme </a:t>
            </a:r>
            <a:r>
              <a:rPr lang="cs-CZ" b="1" dirty="0" smtClean="0"/>
              <a:t>všechny</a:t>
            </a:r>
            <a:r>
              <a:rPr lang="cs-CZ" dirty="0" smtClean="0"/>
              <a:t> výskyty v dokumentu</a:t>
            </a:r>
          </a:p>
          <a:p>
            <a:r>
              <a:rPr lang="cs-CZ" dirty="0" smtClean="0"/>
              <a:t>Zobrazíme si netisknutelné (neviditelné) značky</a:t>
            </a:r>
          </a:p>
          <a:p>
            <a:endParaRPr lang="cs-CZ" dirty="0" smtClean="0"/>
          </a:p>
          <a:p>
            <a:r>
              <a:rPr lang="cs-CZ" dirty="0" smtClean="0"/>
              <a:t>U výskytu slova „Karlštejn“ v textu se mi objevila netisknutelná </a:t>
            </a:r>
            <a:r>
              <a:rPr lang="cs-CZ" b="1" dirty="0" smtClean="0"/>
              <a:t>značka</a:t>
            </a:r>
            <a:r>
              <a:rPr lang="cs-CZ" dirty="0" smtClean="0"/>
              <a:t> pro rejstřík</a:t>
            </a:r>
          </a:p>
          <a:p>
            <a:r>
              <a:rPr lang="cs-CZ" dirty="0" smtClean="0"/>
              <a:t>Vybral jsem i Arnošta z Pardubic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Parametry výběru položek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3"/>
            <a:ext cx="2376264" cy="3002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97152"/>
            <a:ext cx="2376264" cy="1489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67836"/>
            <a:ext cx="576064" cy="733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483768" y="2204864"/>
            <a:ext cx="2376264" cy="20162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1"/>
          <p:cNvCxnSpPr/>
          <p:nvPr/>
        </p:nvCxnSpPr>
        <p:spPr>
          <a:xfrm flipH="1">
            <a:off x="2915816" y="4437112"/>
            <a:ext cx="1656184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928724"/>
      </p:ext>
    </p:extLst>
  </p:cSld>
  <p:clrMapOvr>
    <a:masterClrMapping/>
  </p:clrMapOvr>
  <p:transition spd="slow" advTm="48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635896" y="1484784"/>
            <a:ext cx="5292104" cy="5220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Posuneme se na konec dokumentu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Na kartě </a:t>
            </a:r>
            <a:r>
              <a:rPr lang="cs-CZ" b="1" dirty="0" smtClean="0"/>
              <a:t>Odkazy</a:t>
            </a:r>
            <a:r>
              <a:rPr lang="cs-CZ" dirty="0" smtClean="0"/>
              <a:t> (</a:t>
            </a:r>
            <a:r>
              <a:rPr lang="cs-CZ" b="1" dirty="0" smtClean="0"/>
              <a:t>Reference)</a:t>
            </a:r>
            <a:r>
              <a:rPr lang="cs-CZ" dirty="0" smtClean="0"/>
              <a:t> je v oddíle Rejstříky tlačítko </a:t>
            </a:r>
            <a:r>
              <a:rPr lang="cs-CZ" b="1" dirty="0" smtClean="0"/>
              <a:t>Vložit </a:t>
            </a:r>
            <a:r>
              <a:rPr lang="cs-CZ" dirty="0" smtClean="0"/>
              <a:t>rejstřík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Vybral jsem si Moderní styl a v novém oddíle se vytvoří rejstřík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Rejstřík můžeme </a:t>
            </a:r>
            <a:r>
              <a:rPr lang="cs-CZ" b="1" dirty="0" smtClean="0"/>
              <a:t>Aktualizovat </a:t>
            </a:r>
            <a:r>
              <a:rPr lang="cs-CZ" dirty="0" smtClean="0"/>
              <a:t>pravým tlačítkem myši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Vložení rejstříku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2987824" y="2132856"/>
            <a:ext cx="936104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1930453" cy="2088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371108"/>
            <a:ext cx="2156308" cy="434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11"/>
          <p:cNvCxnSpPr/>
          <p:nvPr/>
        </p:nvCxnSpPr>
        <p:spPr>
          <a:xfrm flipH="1">
            <a:off x="3059832" y="5301208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78186"/>
      </p:ext>
    </p:extLst>
  </p:cSld>
  <p:clrMapOvr>
    <a:masterClrMapping/>
  </p:clrMapOvr>
  <p:transition spd="slow" advTm="48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5976" y="1484784"/>
            <a:ext cx="4572024" cy="522000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cs-CZ" dirty="0" smtClean="0"/>
              <a:t>A/ Arnošt z Pardubic je na str. 1, 3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K/ Karlštejn se vyskytuje na stránce  1, 3, 4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(Položku „Arnošt z Pardubic“ jsem na první stránce přidal ručně,       je tam použitý jiný pád jména)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Spolupracujeme s vyhledávání v dokumentu (CTRL+F)</a:t>
            </a:r>
          </a:p>
          <a:p>
            <a:endParaRPr lang="cs-CZ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2790800" cy="3463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02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Rejstříky se připojují na konec dokumentu</a:t>
            </a:r>
          </a:p>
          <a:p>
            <a:r>
              <a:rPr lang="cs-CZ" dirty="0" smtClean="0"/>
              <a:t>Pomocí rejstříků můžeme vytvořit seznam pojmů (</a:t>
            </a:r>
            <a:r>
              <a:rPr lang="cs-CZ" sz="2000" dirty="0" smtClean="0"/>
              <a:t>výrazů, slov, termínů</a:t>
            </a:r>
            <a:r>
              <a:rPr lang="cs-CZ" dirty="0" smtClean="0"/>
              <a:t>), která považujeme za důležitá a na která chceme v textu ukázat (</a:t>
            </a:r>
            <a:r>
              <a:rPr lang="cs-CZ" sz="2000" dirty="0" smtClean="0"/>
              <a:t>na čísla stránek, kde se vyskytují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Příprava rejstříku chvíli trvá, tvorba je již rychlá</a:t>
            </a:r>
          </a:p>
          <a:p>
            <a:r>
              <a:rPr lang="cs-CZ" dirty="0" smtClean="0"/>
              <a:t>Dáváme pozor na odlišné pády slov, do rejstříku musíme výraz v různých pádech uvést pro každý tvar slova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V dokumentu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karlstejn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vytvořte rejstřík, který bude odkazovat na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  výrazy „Beroun“, „korunovační klenoty“, „císař“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 dokumentu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ostrava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vytvořte rejstřík, který bude odkazovat na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  výrazy „Poruba“, „Vítkovice“, „Prokeš“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3) 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rejstrik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</a:t>
            </a: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 advTm="188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399</Words>
  <Application>Microsoft Office PowerPoint</Application>
  <PresentationFormat>Předvádění na obrazovce (4:3)</PresentationFormat>
  <Paragraphs>51</Paragraphs>
  <Slides>10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aaa_sablona</vt:lpstr>
      <vt:lpstr>Prezentace aplikace PowerPoint</vt:lpstr>
      <vt:lpstr>REJSTŘÍKY</vt:lpstr>
      <vt:lpstr>PŘÍKLADY z praxe</vt:lpstr>
      <vt:lpstr>JAK na to?</vt:lpstr>
      <vt:lpstr>JAK na to?</vt:lpstr>
      <vt:lpstr>JAK na to?</vt:lpstr>
      <vt:lpstr>FINÁLE</vt:lpstr>
      <vt:lpstr>SHRNUTÍ, opakování, dotazy</vt:lpstr>
      <vt:lpstr>1) V dokumentu karlstejn vytvořte rejstřík, který bude odkazovat na      výrazy „Beroun“, „korunovační klenoty“, „císař“ 2) V dokumentu ostrava vytvořte rejstřík, který bude odkazovat na        výrazy „Poruba“, „Vítkovice“, „Prokeš“  3)  Výsledek práce ulož pod názvem rejstrik a zašli emailem    vyučujícímu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2013-02-05T15:49:55Z</dcterms:created>
  <dcterms:modified xsi:type="dcterms:W3CDTF">2013-02-07T21:02:20Z</dcterms:modified>
</cp:coreProperties>
</file>