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3"/>
  </p:notesMasterIdLst>
  <p:sldIdLst>
    <p:sldId id="258" r:id="rId2"/>
    <p:sldId id="256" r:id="rId3"/>
    <p:sldId id="257" r:id="rId4"/>
    <p:sldId id="260" r:id="rId5"/>
    <p:sldId id="269" r:id="rId6"/>
    <p:sldId id="273" r:id="rId7"/>
    <p:sldId id="270" r:id="rId8"/>
    <p:sldId id="268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1. 11.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Zarážky a tabulátory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VY_32_INOVACE_ICTPS2A0960NAV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Pomocí vestavěných tabulátorů napiš seznam 5-ti žáků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 Seznam zkopíruj a tabulátory nastav takto: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(Příjmení na 5 cm (levý tabulátor), Ulice na 10 cm (levý  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tabulátor), Obec na 17 cm (pravý tabulátor)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Napiš seznam 5-ti zvířat zarovnaných podle středového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tabulátoru, který bude na 6-ti centimetrech.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 Napiš seznam 3 lidí i s hmotností (použij tabulátor s desetinnou  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čárkou)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 Vytvoř „filmové titulky“ (3 postavy ze skutečné pohádky)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6) Výsledek práce ulož pod názvem tabulatory_1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a zašli emailem vyučujícímu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TABULÁTORY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Zarovnáno!!! (snadno, přesně, rychle)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Seznam žáků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2060"/>
                </a:solidFill>
              </a:rPr>
              <a:t>jejich adres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smtClean="0"/>
              <a:t>Rozvrh hodin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smtClean="0"/>
              <a:t>Program kina nebo TV</a:t>
            </a:r>
          </a:p>
          <a:p>
            <a:r>
              <a:rPr lang="cs-CZ" dirty="0" smtClean="0"/>
              <a:t>Jídelní lístek</a:t>
            </a:r>
          </a:p>
          <a:p>
            <a:r>
              <a:rPr lang="cs-CZ" dirty="0" smtClean="0"/>
              <a:t>Ceníky (vstupného)</a:t>
            </a:r>
          </a:p>
          <a:p>
            <a:r>
              <a:rPr lang="cs-CZ" dirty="0" smtClean="0"/>
              <a:t>Umožňují „vodící znaky“</a:t>
            </a:r>
          </a:p>
          <a:p>
            <a:r>
              <a:rPr lang="cs-CZ" dirty="0" smtClean="0"/>
              <a:t>Jsou </a:t>
            </a:r>
            <a:r>
              <a:rPr lang="cs-CZ" b="1" dirty="0" smtClean="0"/>
              <a:t>přesné</a:t>
            </a:r>
            <a:r>
              <a:rPr lang="cs-CZ" dirty="0" smtClean="0"/>
              <a:t> a </a:t>
            </a:r>
            <a:r>
              <a:rPr lang="cs-CZ" b="1" dirty="0" smtClean="0"/>
              <a:t>rychlé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84784"/>
            <a:ext cx="3097075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22" y="4229769"/>
            <a:ext cx="3096345" cy="2319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Podobně jako psací stroj má i WORD zarážky</a:t>
            </a:r>
          </a:p>
          <a:p>
            <a:r>
              <a:rPr lang="cs-CZ" dirty="0" smtClean="0"/>
              <a:t>Tyto zarážky (tabulátory) jsou pravidelně rozmístěné</a:t>
            </a:r>
          </a:p>
          <a:p>
            <a:r>
              <a:rPr lang="cs-CZ" dirty="0" smtClean="0"/>
              <a:t>Rozmístění „vestavěných tabulátorů“ se běžně neprovádí</a:t>
            </a:r>
          </a:p>
          <a:p>
            <a:r>
              <a:rPr lang="cs-CZ" dirty="0" smtClean="0"/>
              <a:t>Pro přesun na další „pozici“ použijeme klávesu TAB z levé strany klávesnice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Tabulátory vestavěné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73388"/>
            <a:ext cx="5530232" cy="2679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23928" y="1484784"/>
            <a:ext cx="5004072" cy="5220000"/>
          </a:xfrm>
        </p:spPr>
        <p:txBody>
          <a:bodyPr/>
          <a:lstStyle/>
          <a:p>
            <a:r>
              <a:rPr lang="cs-CZ" dirty="0" smtClean="0"/>
              <a:t>Vlevo od pravítka vidíme druh tabulátoru přichystaného k použití</a:t>
            </a:r>
          </a:p>
          <a:p>
            <a:r>
              <a:rPr lang="cs-CZ" dirty="0" smtClean="0"/>
              <a:t>Klepáním vybereme vhodný typ a klepnutím na pravítko jej umístíme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Levý tabulátor na 3 cm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Středový na 6 cm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Pravý na 8 cm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Tabulátor zarovnání na desetinnou čárku na 12,25 cm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Druhy tabulátorů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2995254" y="2132856"/>
            <a:ext cx="928674" cy="16721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48" y="1571715"/>
            <a:ext cx="775629" cy="947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71715"/>
            <a:ext cx="871525" cy="842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49" y="2907870"/>
            <a:ext cx="775628" cy="909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2907870"/>
            <a:ext cx="871525" cy="897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48" y="4194795"/>
            <a:ext cx="775629" cy="947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30" y="4194795"/>
            <a:ext cx="871524" cy="835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48" y="5589241"/>
            <a:ext cx="775629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30" y="5589240"/>
            <a:ext cx="871525" cy="743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Přímá spojnice se šipkou 15"/>
          <p:cNvCxnSpPr/>
          <p:nvPr/>
        </p:nvCxnSpPr>
        <p:spPr>
          <a:xfrm flipH="1" flipV="1">
            <a:off x="2995254" y="3237598"/>
            <a:ext cx="928674" cy="11275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3147654" y="4605750"/>
            <a:ext cx="704266" cy="4242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3147654" y="5775080"/>
            <a:ext cx="704266" cy="1858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2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71600" y="1484784"/>
            <a:ext cx="7956400" cy="5220000"/>
          </a:xfrm>
        </p:spPr>
        <p:txBody>
          <a:bodyPr/>
          <a:lstStyle/>
          <a:p>
            <a:r>
              <a:rPr lang="cs-CZ" dirty="0" smtClean="0"/>
              <a:t>Příklad seznamu s vlastním nastavením tabulátorů</a:t>
            </a:r>
          </a:p>
          <a:p>
            <a:r>
              <a:rPr lang="cs-CZ" dirty="0" smtClean="0"/>
              <a:t>Rozmístění tabulátorů je podle našich potřeb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Tabulátory nastavené uživatelem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7874302" cy="15123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7874302" cy="509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72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32040" y="1484784"/>
            <a:ext cx="3995960" cy="52200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Středový tabulátor</a:t>
            </a:r>
          </a:p>
          <a:p>
            <a:r>
              <a:rPr lang="cs-CZ" b="1" dirty="0" smtClean="0"/>
              <a:t>NEPLÉST</a:t>
            </a:r>
            <a:r>
              <a:rPr lang="cs-CZ" dirty="0" smtClean="0"/>
              <a:t> se zarovnáním odstavce na střed!!!</a:t>
            </a:r>
          </a:p>
          <a:p>
            <a:endParaRPr lang="cs-CZ" dirty="0"/>
          </a:p>
          <a:p>
            <a:r>
              <a:rPr lang="cs-CZ" dirty="0" smtClean="0"/>
              <a:t>Desetinná čárka je zarovnána i při různém počtu číslic a desetinných míst</a:t>
            </a:r>
          </a:p>
          <a:p>
            <a:endParaRPr lang="cs-CZ" dirty="0"/>
          </a:p>
          <a:p>
            <a:r>
              <a:rPr lang="cs-CZ" dirty="0" smtClean="0"/>
              <a:t>„Filmové“ titulky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Další příklady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7"/>
            <a:ext cx="3600400" cy="4117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 smtClean="0"/>
              <a:t>Nastavení tabulátorů </a:t>
            </a:r>
            <a:r>
              <a:rPr lang="cs-CZ" dirty="0"/>
              <a:t>l</a:t>
            </a:r>
            <a:r>
              <a:rPr lang="cs-CZ" dirty="0" smtClean="0"/>
              <a:t>ze provést také v nabídce </a:t>
            </a:r>
            <a:r>
              <a:rPr lang="cs-CZ" b="1" dirty="0" smtClean="0"/>
              <a:t>Odstavec</a:t>
            </a:r>
            <a:r>
              <a:rPr lang="cs-CZ" dirty="0" smtClean="0"/>
              <a:t>, tlačítko </a:t>
            </a:r>
            <a:r>
              <a:rPr lang="cs-CZ" b="1" dirty="0" smtClean="0"/>
              <a:t>Tabulátory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Nastavujeme </a:t>
            </a:r>
          </a:p>
          <a:p>
            <a:r>
              <a:rPr lang="cs-CZ" dirty="0" smtClean="0"/>
              <a:t>umístění</a:t>
            </a:r>
          </a:p>
          <a:p>
            <a:r>
              <a:rPr lang="cs-CZ" dirty="0" smtClean="0"/>
              <a:t>zarovnání</a:t>
            </a:r>
          </a:p>
          <a:p>
            <a:r>
              <a:rPr lang="cs-CZ" dirty="0" smtClean="0"/>
              <a:t>vodící znak</a:t>
            </a:r>
          </a:p>
          <a:p>
            <a:r>
              <a:rPr lang="cs-CZ" dirty="0" smtClean="0"/>
              <a:t>(popř. výchozí krok)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3" y="576000"/>
            <a:ext cx="8051231" cy="720000"/>
          </a:xfrm>
        </p:spPr>
        <p:txBody>
          <a:bodyPr/>
          <a:lstStyle/>
          <a:p>
            <a:r>
              <a:rPr lang="cs-CZ" dirty="0"/>
              <a:t>NABÍDKY, upřesnění, volby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93" y="2708920"/>
            <a:ext cx="3629025" cy="3763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95" y="1847751"/>
            <a:ext cx="3629025" cy="628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695" y="3144422"/>
            <a:ext cx="876300" cy="390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695" y="3803389"/>
            <a:ext cx="1080120" cy="412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157" y="3144422"/>
            <a:ext cx="2438400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 flipH="1" flipV="1">
            <a:off x="2483768" y="3429000"/>
            <a:ext cx="2376264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2987824" y="4797152"/>
            <a:ext cx="1872208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2987824" y="5373216"/>
            <a:ext cx="1872208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Tabulátory se používají pro zlepšení úrovně dokumentu</a:t>
            </a:r>
          </a:p>
          <a:p>
            <a:r>
              <a:rPr lang="cs-CZ" dirty="0" smtClean="0"/>
              <a:t>Sloupce textu se nám „nevlní“</a:t>
            </a:r>
          </a:p>
          <a:p>
            <a:r>
              <a:rPr lang="cs-CZ" dirty="0" smtClean="0"/>
              <a:t>Nezáleží na tom, jaké písmo použijeme</a:t>
            </a:r>
          </a:p>
          <a:p>
            <a:r>
              <a:rPr lang="cs-CZ" dirty="0" smtClean="0"/>
              <a:t>Tabulátory si můžeme sami nastavit</a:t>
            </a:r>
          </a:p>
          <a:p>
            <a:r>
              <a:rPr lang="cs-CZ" dirty="0" smtClean="0"/>
              <a:t>Pomocí tabulátorů je práce profesionální, rychlá a přesná</a:t>
            </a:r>
          </a:p>
          <a:p>
            <a:r>
              <a:rPr lang="cs-CZ" dirty="0" smtClean="0"/>
              <a:t>Na další pozici přecházíme klepnutím tlačítka TAB a </a:t>
            </a:r>
            <a:r>
              <a:rPr lang="cs-CZ" b="1" dirty="0" smtClean="0"/>
              <a:t>NIKOLIV</a:t>
            </a:r>
            <a:r>
              <a:rPr lang="cs-CZ" dirty="0" smtClean="0"/>
              <a:t> pomocí mezerníku!!!</a:t>
            </a:r>
          </a:p>
          <a:p>
            <a:r>
              <a:rPr lang="cs-CZ" dirty="0" smtClean="0"/>
              <a:t>Můžeme použít i vodící znaky, které se přizpůsobí psanému textu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321</Words>
  <Application>Microsoft Office PowerPoint</Application>
  <PresentationFormat>Předvádění na obrazovce (4:3)</PresentationFormat>
  <Paragraphs>74</Paragraphs>
  <Slides>11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aaa_sablona</vt:lpstr>
      <vt:lpstr>Prezentace aplikace PowerPoint</vt:lpstr>
      <vt:lpstr>TABULÁTORY</vt:lpstr>
      <vt:lpstr>PŘÍKLADY z praxe</vt:lpstr>
      <vt:lpstr>JAK na to?</vt:lpstr>
      <vt:lpstr>JAK na to?</vt:lpstr>
      <vt:lpstr>JAK na to?</vt:lpstr>
      <vt:lpstr>JAK na to?</vt:lpstr>
      <vt:lpstr>NABÍDKY, upřesnění, volby</vt:lpstr>
      <vt:lpstr>SHRNUTÍ, opakování, dotazy</vt:lpstr>
      <vt:lpstr>1) Pomocí vestavěných tabulátorů napiš seznam 5-ti žáků 2)  Seznam zkopíruj a tabulátory nastav takto:     (Příjmení na 5 cm (levý tabulátor), Ulice na 10 cm (levý         tabulátor), Obec na 17 cm (pravý tabulátor) 3) Napiš seznam 5-ti zvířat zarovnaných podle středového      tabulátoru, který bude na 6-ti centimetrech. 4)  Napiš seznam 3 lidí i s hmotností (použij tabulátor s desetinnou          čárkou) 5)  Vytvoř „filmové titulky“ (3 postavy ze skutečné pohádky) 6) Výsledek práce ulož pod názvem tabulatory_1       a zašli emailem vyučujícímu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2013-02-05T15:50:31Z</dcterms:created>
  <dcterms:modified xsi:type="dcterms:W3CDTF">2013-02-07T21:02:53Z</dcterms:modified>
</cp:coreProperties>
</file>