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4"/>
  </p:notesMasterIdLst>
  <p:sldIdLst>
    <p:sldId id="258" r:id="rId2"/>
    <p:sldId id="256" r:id="rId3"/>
    <p:sldId id="257" r:id="rId4"/>
    <p:sldId id="268" r:id="rId5"/>
    <p:sldId id="269" r:id="rId6"/>
    <p:sldId id="260" r:id="rId7"/>
    <p:sldId id="270" r:id="rId8"/>
    <p:sldId id="265" r:id="rId9"/>
    <p:sldId id="271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8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2. 11.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Tabulátory pomocí stylů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VY_32_INOVACE_ICTPS2A1060NAV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Spojili jsme výhody Stylů a Tabulátorů</a:t>
            </a:r>
          </a:p>
          <a:p>
            <a:r>
              <a:rPr lang="cs-CZ" dirty="0" smtClean="0"/>
              <a:t>Vybráním stylu se nastaví také vlastnosti tabulátorů</a:t>
            </a:r>
          </a:p>
          <a:p>
            <a:r>
              <a:rPr lang="cs-CZ" dirty="0" smtClean="0"/>
              <a:t>Styl nadefinujeme jednou a použijeme podle potřeby</a:t>
            </a:r>
          </a:p>
          <a:p>
            <a:r>
              <a:rPr lang="cs-CZ" dirty="0" smtClean="0"/>
              <a:t>Hotový styl lze libovolně měnit</a:t>
            </a:r>
          </a:p>
          <a:p>
            <a:r>
              <a:rPr lang="cs-CZ" dirty="0" smtClean="0"/>
              <a:t>Styl nám „drží“ vlastnosti tabulátorů, které se nemění</a:t>
            </a:r>
          </a:p>
          <a:p>
            <a:r>
              <a:rPr lang="cs-CZ" dirty="0" smtClean="0"/>
              <a:t>Nadefinujeme si styl pro jednotlivé části dokumentu (tabulky, odstavce) a potom jej použijeme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jídelní lístek o třech skupinách jídel, každá bude obsahovat 3 jídla 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 Vytvoř ceník vstupného v divadle podle umístění sedadla.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 Vytvoř ceník vstupného na hrad podle věku.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 Vytvoř seznam zboží ve skladu v papírnictví. Skupiny zboží budou tužky a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prupisky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, sešity, malířské potřeby. V každé skupině budou nejméně 3 položky zboží. Vodícím znakem budou čárky.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tabulatory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_2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TABULÁTORY II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Zarovnáno!!! (vhodným stylem)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2060"/>
                </a:solidFill>
              </a:rPr>
              <a:t>Každý odstavec může mít různé nastavení tabulátorů</a:t>
            </a: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/>
              <a:t>Při přechodu v textu se mohou tabulátory „rozhodit“</a:t>
            </a: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cs-CZ" dirty="0" smtClean="0"/>
              <a:t>Chceme mít „napevno“ určité tabulátory (třeba pro určitý seznam, nebo tabulku)</a:t>
            </a: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76056" y="1484784"/>
            <a:ext cx="3851944" cy="5220000"/>
          </a:xfrm>
        </p:spPr>
        <p:txBody>
          <a:bodyPr/>
          <a:lstStyle/>
          <a:p>
            <a:r>
              <a:rPr lang="cs-CZ" dirty="0" smtClean="0"/>
              <a:t>Styl upravíme podle potřeb</a:t>
            </a:r>
          </a:p>
          <a:p>
            <a:r>
              <a:rPr lang="cs-CZ" dirty="0" smtClean="0"/>
              <a:t>Nastavení stylu je standardní</a:t>
            </a:r>
          </a:p>
          <a:p>
            <a:r>
              <a:rPr lang="cs-CZ" dirty="0" smtClean="0"/>
              <a:t>Nastavení tabulátorů je v nabídce </a:t>
            </a:r>
            <a:r>
              <a:rPr lang="cs-CZ" b="1" dirty="0" smtClean="0"/>
              <a:t>Formát – Tabulátory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stylu s tabulátorem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5"/>
            <a:ext cx="4248472" cy="3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1907704" y="3429000"/>
            <a:ext cx="482453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>
            <a:off x="1547664" y="4077072"/>
            <a:ext cx="3744416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Nastavíme si tabulátory podle potřeb</a:t>
            </a:r>
          </a:p>
          <a:p>
            <a:pPr lvl="1"/>
            <a:r>
              <a:rPr lang="cs-CZ" dirty="0" smtClean="0"/>
              <a:t>Umístění</a:t>
            </a:r>
          </a:p>
          <a:p>
            <a:pPr lvl="1"/>
            <a:r>
              <a:rPr lang="cs-CZ" dirty="0" smtClean="0"/>
              <a:t>Druh – zarovnání (levý, pravý, středový, s desetinnou čárkou)</a:t>
            </a:r>
          </a:p>
          <a:p>
            <a:pPr lvl="1"/>
            <a:r>
              <a:rPr lang="cs-CZ" dirty="0" smtClean="0"/>
              <a:t>Vodící znak</a:t>
            </a:r>
          </a:p>
          <a:p>
            <a:endParaRPr lang="cs-CZ" dirty="0" smtClean="0"/>
          </a:p>
          <a:p>
            <a:r>
              <a:rPr lang="cs-CZ" dirty="0" smtClean="0"/>
              <a:t>Tabulátor si </a:t>
            </a:r>
            <a:r>
              <a:rPr lang="cs-CZ" b="1" dirty="0" smtClean="0"/>
              <a:t>Nastavíme</a:t>
            </a:r>
          </a:p>
          <a:p>
            <a:endParaRPr lang="cs-CZ" dirty="0" smtClean="0"/>
          </a:p>
          <a:p>
            <a:r>
              <a:rPr lang="cs-CZ" dirty="0" smtClean="0"/>
              <a:t>OK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Vlastní nastavení tabulátorů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8"/>
            <a:ext cx="340042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3059832" y="2492896"/>
            <a:ext cx="165618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H="1">
            <a:off x="2915816" y="2924944"/>
            <a:ext cx="180020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2699792" y="3645024"/>
            <a:ext cx="223224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>
            <a:off x="2411760" y="4509120"/>
            <a:ext cx="2232248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484784"/>
            <a:ext cx="8208912" cy="5220000"/>
          </a:xfrm>
        </p:spPr>
        <p:txBody>
          <a:bodyPr/>
          <a:lstStyle/>
          <a:p>
            <a:r>
              <a:rPr lang="cs-CZ" dirty="0" smtClean="0"/>
              <a:t>Na skupinu jídel si vytvoříme další styl</a:t>
            </a:r>
          </a:p>
          <a:p>
            <a:r>
              <a:rPr lang="cs-CZ" dirty="0" smtClean="0"/>
              <a:t>Slouží k tomu, ať nemusíme stále formátovat podnadpisy</a:t>
            </a:r>
          </a:p>
          <a:p>
            <a:r>
              <a:rPr lang="cs-CZ" dirty="0" smtClean="0"/>
              <a:t>Skupina jídel – předkrmy, polévky, hotová jídla, minutky…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stylu – skupina jídel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" y="3068960"/>
            <a:ext cx="85915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Postupně zapisujeme skupiny jídel a položky (jídla)</a:t>
            </a:r>
          </a:p>
          <a:p>
            <a:r>
              <a:rPr lang="cs-CZ" dirty="0" smtClean="0"/>
              <a:t>Styly vybíráme z panelu nástrojů Styly (vpravo)</a:t>
            </a:r>
          </a:p>
          <a:p>
            <a:r>
              <a:rPr lang="cs-CZ" dirty="0" smtClean="0"/>
              <a:t>Při zápisu jídla používáme klávesu TAB</a:t>
            </a:r>
          </a:p>
          <a:p>
            <a:r>
              <a:rPr lang="cs-CZ" dirty="0" smtClean="0"/>
              <a:t>Na 2 a 11,5 cm vidíme zarážky a u textu jsou vodící znaky (zde tečky)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Tvorba (zápis) jídelníčku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" y="3689176"/>
            <a:ext cx="85915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2627784" y="3284984"/>
            <a:ext cx="151216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>
            <a:off x="4139952" y="3284984"/>
            <a:ext cx="19442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3779912" y="3284984"/>
            <a:ext cx="360040" cy="24482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915435" cy="513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Jídelní lístek</a:t>
            </a:r>
          </a:p>
          <a:p>
            <a:r>
              <a:rPr lang="cs-CZ" dirty="0" smtClean="0"/>
              <a:t>Ceník</a:t>
            </a:r>
          </a:p>
          <a:p>
            <a:r>
              <a:rPr lang="cs-CZ" dirty="0" smtClean="0"/>
              <a:t>Seznam s položkami</a:t>
            </a:r>
          </a:p>
          <a:p>
            <a:r>
              <a:rPr lang="cs-CZ" dirty="0" smtClean="0"/>
              <a:t>Televizní, popř. filmový program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316</Words>
  <Application>Microsoft Office PowerPoint</Application>
  <PresentationFormat>Předvádění na obrazovce (4:3)</PresentationFormat>
  <Paragraphs>61</Paragraphs>
  <Slides>12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aaa_sablona</vt:lpstr>
      <vt:lpstr>Prezentace aplikace PowerPoint</vt:lpstr>
      <vt:lpstr>TABULÁTORY II</vt:lpstr>
      <vt:lpstr>PŘÍKLADY z praxe</vt:lpstr>
      <vt:lpstr>JAK na to?</vt:lpstr>
      <vt:lpstr>JAK na to?</vt:lpstr>
      <vt:lpstr>JAK na to?</vt:lpstr>
      <vt:lpstr>JAK na to?</vt:lpstr>
      <vt:lpstr>FINÁLE</vt:lpstr>
      <vt:lpstr>PŘÍKLADY</vt:lpstr>
      <vt:lpstr>SHRNUTÍ, opakování, dotazy</vt:lpstr>
      <vt:lpstr>1) Vytvoř jídelní lístek o třech skupinách jídel, každá bude obsahovat 3 jídla . 2)  Vytvoř ceník vstupného v divadle podle umístění sedadla.  3)  Vytvoř ceník vstupného na hrad podle věku. 4)  Vytvoř seznam zboží ve skladu v papírnictví. Skupiny zboží budou tužky a prupisky, sešity, malířské potřeby. V každé skupině budou nejméně 3 položky zboží. Vodícím znakem budou čárky. 5) Výsledek práce ulož pod názvem tabulatory_2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2013-02-05T15:51:02Z</dcterms:created>
  <dcterms:modified xsi:type="dcterms:W3CDTF">2013-02-07T21:03:25Z</dcterms:modified>
</cp:coreProperties>
</file>