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5"/>
  </p:notesMasterIdLst>
  <p:sldIdLst>
    <p:sldId id="258" r:id="rId2"/>
    <p:sldId id="256" r:id="rId3"/>
    <p:sldId id="257" r:id="rId4"/>
    <p:sldId id="260" r:id="rId5"/>
    <p:sldId id="268" r:id="rId6"/>
    <p:sldId id="270" r:id="rId7"/>
    <p:sldId id="269" r:id="rId8"/>
    <p:sldId id="271" r:id="rId9"/>
    <p:sldId id="264" r:id="rId10"/>
    <p:sldId id="265" r:id="rId11"/>
    <p:sldId id="267" r:id="rId12"/>
    <p:sldId id="261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7.2.2013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8. 11.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Podnikání (64-41-L/51)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Obrázek a text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VY_32_INOVACE_ICTPS2A1260NAV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FINÁLE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10552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026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Obrázek „oživí“ celý článek</a:t>
            </a:r>
          </a:p>
          <a:p>
            <a:r>
              <a:rPr lang="cs-CZ" dirty="0" smtClean="0"/>
              <a:t>Obrázek je nejčastěji textem obtékán jako obdélník</a:t>
            </a:r>
          </a:p>
          <a:p>
            <a:r>
              <a:rPr lang="cs-CZ" dirty="0" smtClean="0"/>
              <a:t>Klepnutím na obrázek se objeví doplňkový „Panel nástrojů obrázek“</a:t>
            </a:r>
          </a:p>
          <a:p>
            <a:r>
              <a:rPr lang="cs-CZ" dirty="0" smtClean="0"/>
              <a:t>Pomocí Formátu upravujeme vlastnosti obrázku</a:t>
            </a:r>
          </a:p>
          <a:p>
            <a:r>
              <a:rPr lang="cs-CZ" dirty="0" smtClean="0"/>
              <a:t>Pozici obrázku si vybereme, nebo zvolíme uprostřed stránky a pak jej můžeme volně posouvat</a:t>
            </a:r>
          </a:p>
          <a:p>
            <a:r>
              <a:rPr lang="cs-CZ" dirty="0" smtClean="0"/>
              <a:t>Obrázek nám může „rozhodit“ rozložení textu a konce stránek</a:t>
            </a:r>
          </a:p>
          <a:p>
            <a:r>
              <a:rPr lang="cs-CZ" dirty="0" smtClean="0"/>
              <a:t>Obrázek může být také za textem, nebo před textem</a:t>
            </a:r>
          </a:p>
          <a:p>
            <a:r>
              <a:rPr lang="cs-CZ" dirty="0" smtClean="0"/>
              <a:t>Pokud používáme obrázek pod textem, dbáme na vhodnou barvu písma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39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840760" cy="583264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Do referátu o Ostravě (nebo Tvém městě) vlož obrázek nějaké pamětihodnosti zarovnaný vpravo.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2) Připrav si referát o tygrovi + 2 obrázky obtékané textem.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3) Vytvoř článek o svém oblíbeném zpěvákovi, skupině.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4)  Napiš životopis a doplň jej fotkou.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5) Výsledek práce ulož pod názvem obr_text a zašli emailem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  vyučujícímu.</a:t>
            </a: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2010.</a:t>
            </a:r>
          </a:p>
          <a:p>
            <a:r>
              <a:rPr lang="en-US" dirty="0" smtClean="0"/>
              <a:t>Harrison Ford. In: Wikipedia: the free encyclopedia [online]. San Francisco (CA): Wikimedia Foundation, 2001- [cit. 201</a:t>
            </a:r>
            <a:r>
              <a:rPr lang="cs-CZ" dirty="0" smtClean="0"/>
              <a:t>2</a:t>
            </a:r>
            <a:r>
              <a:rPr lang="en-US" dirty="0" smtClean="0"/>
              <a:t>-</a:t>
            </a:r>
            <a:r>
              <a:rPr lang="cs-CZ" dirty="0" smtClean="0"/>
              <a:t>1</a:t>
            </a:r>
            <a:r>
              <a:rPr lang="en-US" dirty="0" smtClean="0"/>
              <a:t>1-</a:t>
            </a:r>
            <a:r>
              <a:rPr lang="cs-CZ" dirty="0" smtClean="0"/>
              <a:t>06</a:t>
            </a:r>
            <a:r>
              <a:rPr lang="en-US" dirty="0" smtClean="0"/>
              <a:t>]. </a:t>
            </a:r>
            <a:r>
              <a:rPr lang="en-US" dirty="0" err="1" smtClean="0"/>
              <a:t>Dostupné</a:t>
            </a:r>
            <a:r>
              <a:rPr lang="en-US" dirty="0" smtClean="0"/>
              <a:t> z: http://cs.wikipedia.org/wiki/Harrison_Ford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9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cs-CZ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OBRÁZEK A TEXT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Jeden obrázek vydá za mnoho vět…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(Jenom samá písmenka – to je nuda…)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46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Časopisy a noviny</a:t>
            </a:r>
          </a:p>
          <a:p>
            <a:r>
              <a:rPr lang="cs-CZ" dirty="0" smtClean="0"/>
              <a:t>Pozvánky</a:t>
            </a:r>
          </a:p>
          <a:p>
            <a:r>
              <a:rPr lang="cs-CZ" dirty="0" smtClean="0"/>
              <a:t>Letáky</a:t>
            </a:r>
          </a:p>
          <a:p>
            <a:r>
              <a:rPr lang="cs-CZ" dirty="0" smtClean="0"/>
              <a:t>Katalogy</a:t>
            </a:r>
          </a:p>
          <a:p>
            <a:r>
              <a:rPr lang="cs-CZ" dirty="0" smtClean="0"/>
              <a:t>Encyklopedie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4276725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049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Najdeme si vhodný materiál k našemu článku, zde je použita </a:t>
            </a:r>
            <a:r>
              <a:rPr lang="cs-CZ" dirty="0" err="1" smtClean="0"/>
              <a:t>Wikipedie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Informace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6604248" cy="387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2339752" y="2276872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1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1412776"/>
            <a:ext cx="5688632" cy="5220000"/>
          </a:xfrm>
        </p:spPr>
        <p:txBody>
          <a:bodyPr/>
          <a:lstStyle/>
          <a:p>
            <a:r>
              <a:rPr lang="cs-CZ" dirty="0" smtClean="0"/>
              <a:t>Napíšeme, nebo schránkou si zkopírujeme text (</a:t>
            </a:r>
            <a:r>
              <a:rPr lang="cs-CZ" sz="2000" dirty="0" smtClean="0"/>
              <a:t>CTRL+C, CTRL+V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Pravým tlačítkem obrázek zkopírujeme</a:t>
            </a:r>
          </a:p>
          <a:p>
            <a:r>
              <a:rPr lang="cs-CZ" dirty="0" smtClean="0"/>
              <a:t>Obrázek přesuneme na místo, kde jej chceme v textu umístit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Přenesení do článku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89040"/>
            <a:ext cx="3828703" cy="282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826342" cy="274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Přímá spojnice se šipkou 11"/>
          <p:cNvCxnSpPr/>
          <p:nvPr/>
        </p:nvCxnSpPr>
        <p:spPr>
          <a:xfrm>
            <a:off x="6372200" y="2564904"/>
            <a:ext cx="93610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7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Pravým tlačítkem na obrázku vybereme obtékání textu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Obtékání textu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4392488" cy="440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427984" y="1988840"/>
            <a:ext cx="2448272" cy="2880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4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se šipkou 11"/>
          <p:cNvCxnSpPr/>
          <p:nvPr/>
        </p:nvCxnSpPr>
        <p:spPr>
          <a:xfrm flipH="1">
            <a:off x="2843808" y="1988840"/>
            <a:ext cx="3600400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základní verzi </a:t>
            </a:r>
            <a:r>
              <a:rPr lang="cs-CZ" dirty="0" err="1" smtClean="0"/>
              <a:t>WORDu</a:t>
            </a:r>
            <a:r>
              <a:rPr lang="cs-CZ" dirty="0" smtClean="0"/>
              <a:t> 2007 kartu </a:t>
            </a:r>
            <a:r>
              <a:rPr lang="cs-CZ" b="1" dirty="0" smtClean="0"/>
              <a:t>Nástroje obrázku </a:t>
            </a:r>
            <a:r>
              <a:rPr lang="cs-CZ" dirty="0" smtClean="0"/>
              <a:t>nemáme</a:t>
            </a:r>
          </a:p>
          <a:p>
            <a:r>
              <a:rPr lang="cs-CZ" dirty="0" smtClean="0"/>
              <a:t>Objeví se, pokud je označen obrázek</a:t>
            </a:r>
          </a:p>
          <a:p>
            <a:r>
              <a:rPr lang="cs-CZ" dirty="0" smtClean="0"/>
              <a:t>Slouží k nastavení </a:t>
            </a:r>
            <a:r>
              <a:rPr lang="cs-CZ" b="1" dirty="0" smtClean="0"/>
              <a:t>Formátu</a:t>
            </a:r>
            <a:r>
              <a:rPr lang="cs-CZ" dirty="0" smtClean="0"/>
              <a:t> (vlastností) obrázku</a:t>
            </a:r>
          </a:p>
          <a:p>
            <a:r>
              <a:rPr lang="cs-CZ" dirty="0" smtClean="0"/>
              <a:t>My ji teď použijeme pro </a:t>
            </a:r>
            <a:r>
              <a:rPr lang="cs-CZ" b="1" dirty="0" smtClean="0"/>
              <a:t>Pozici</a:t>
            </a:r>
            <a:r>
              <a:rPr lang="cs-CZ" dirty="0" smtClean="0"/>
              <a:t> obrázku na stránce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Karta Nástroje obrázku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0669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143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4644008" y="3573016"/>
            <a:ext cx="0" cy="858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2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67944" y="1484784"/>
            <a:ext cx="4860056" cy="5220000"/>
          </a:xfrm>
        </p:spPr>
        <p:txBody>
          <a:bodyPr/>
          <a:lstStyle/>
          <a:p>
            <a:r>
              <a:rPr lang="cs-CZ" dirty="0" smtClean="0"/>
              <a:t>Tažením za roh obrázku můžeme upravit jeho velikost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Velikost obrázku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2880320" cy="43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nice se šipkou 11"/>
          <p:cNvCxnSpPr/>
          <p:nvPr/>
        </p:nvCxnSpPr>
        <p:spPr>
          <a:xfrm>
            <a:off x="2843808" y="5661248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1"/>
          <p:cNvCxnSpPr/>
          <p:nvPr/>
        </p:nvCxnSpPr>
        <p:spPr>
          <a:xfrm flipH="1">
            <a:off x="3203848" y="2348880"/>
            <a:ext cx="4248472" cy="3744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4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NABÍDKY, upřesnění,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Formát obrázku obsahuje řadu voleb</a:t>
            </a:r>
          </a:p>
          <a:p>
            <a:r>
              <a:rPr lang="cs-CZ" dirty="0" smtClean="0"/>
              <a:t>Upravit</a:t>
            </a:r>
          </a:p>
          <a:p>
            <a:r>
              <a:rPr lang="cs-CZ" dirty="0" smtClean="0"/>
              <a:t>Styl obrázku</a:t>
            </a:r>
          </a:p>
          <a:p>
            <a:r>
              <a:rPr lang="cs-CZ" dirty="0" smtClean="0"/>
              <a:t>Ohraničení</a:t>
            </a:r>
          </a:p>
          <a:p>
            <a:r>
              <a:rPr lang="cs-CZ" dirty="0" smtClean="0"/>
              <a:t>Pozice</a:t>
            </a:r>
          </a:p>
          <a:p>
            <a:r>
              <a:rPr lang="cs-CZ" dirty="0" smtClean="0"/>
              <a:t>Postavení vůči ostatním obrázkům</a:t>
            </a:r>
          </a:p>
          <a:p>
            <a:r>
              <a:rPr lang="cs-CZ" dirty="0" smtClean="0"/>
              <a:t>Zarovnání</a:t>
            </a:r>
          </a:p>
          <a:p>
            <a:r>
              <a:rPr lang="cs-CZ" dirty="0" smtClean="0"/>
              <a:t>Velikost</a:t>
            </a:r>
          </a:p>
          <a:p>
            <a:pPr>
              <a:buNone/>
            </a:pPr>
            <a:r>
              <a:rPr lang="cs-CZ" dirty="0" smtClean="0"/>
              <a:t>Tato nastavení přesahují rozsah tohoto učebního materiálu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74" y="1556792"/>
            <a:ext cx="8552326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098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0</TotalTime>
  <Words>355</Words>
  <Application>Microsoft Office PowerPoint</Application>
  <PresentationFormat>Předvádění na obrazovce (4:3)</PresentationFormat>
  <Paragraphs>69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aaa_sablona</vt:lpstr>
      <vt:lpstr>Prezentace aplikace PowerPoint</vt:lpstr>
      <vt:lpstr>OBRÁZEK A TEXT</vt:lpstr>
      <vt:lpstr>PŘÍKLADY z praxe</vt:lpstr>
      <vt:lpstr>JAK na to?</vt:lpstr>
      <vt:lpstr>JAK na to?</vt:lpstr>
      <vt:lpstr>JAK na to?</vt:lpstr>
      <vt:lpstr>JAK na to?</vt:lpstr>
      <vt:lpstr>JAK na to?</vt:lpstr>
      <vt:lpstr>NABÍDKY, upřesnění, volby</vt:lpstr>
      <vt:lpstr>FINÁLE</vt:lpstr>
      <vt:lpstr>SHRNUTÍ, opakování, dotazy</vt:lpstr>
      <vt:lpstr>1) Do referátu o Ostravě (nebo Tvém městě) vlož obrázek nějaké pamětihodnosti zarovnaný vpravo. 2) Připrav si referát o tygrovi + 2 obrázky obtékané textem. 3) Vytvoř článek o svém oblíbeném zpěvákovi, skupině. 4)  Napiš životopis a doplň jej fotkou. 5) Výsledek práce ulož pod názvem obr_text a zašli emailem    vyučujícímu.</vt:lpstr>
      <vt:lpstr>CITACE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2013-02-05T15:52:26Z</dcterms:created>
  <dcterms:modified xsi:type="dcterms:W3CDTF">2013-02-07T21:04:25Z</dcterms:modified>
</cp:coreProperties>
</file>