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16"/>
  </p:notesMasterIdLst>
  <p:sldIdLst>
    <p:sldId id="258" r:id="rId2"/>
    <p:sldId id="256" r:id="rId3"/>
    <p:sldId id="257" r:id="rId4"/>
    <p:sldId id="260" r:id="rId5"/>
    <p:sldId id="268" r:id="rId6"/>
    <p:sldId id="263" r:id="rId7"/>
    <p:sldId id="264" r:id="rId8"/>
    <p:sldId id="265" r:id="rId9"/>
    <p:sldId id="266" r:id="rId10"/>
    <p:sldId id="272" r:id="rId11"/>
    <p:sldId id="271" r:id="rId12"/>
    <p:sldId id="267" r:id="rId13"/>
    <p:sldId id="261" r:id="rId14"/>
    <p:sldId id="26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6DE81-CD3F-4ED1-B60E-343A94914ED8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81DC1-346C-4501-88DC-2982525C61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5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3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76000"/>
            <a:ext cx="8100000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 rot="16200000">
            <a:off x="4297659" y="-4297663"/>
            <a:ext cx="548684" cy="9144001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000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484784"/>
            <a:ext cx="8100000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18288"/>
            <a:ext cx="2026568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1F2494-2BB8-44C5-87F1-D248FFBE55DC}" type="datetimeFigureOut">
              <a:rPr lang="cs-CZ" smtClean="0"/>
              <a:pPr/>
              <a:t>7.2.2013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3657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5" name="Zástupný symbol pro obsah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711" cy="637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 spc="-1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Arial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rgbClr val="002060"/>
        </a:buClr>
        <a:buSzPct val="90000"/>
        <a:buFont typeface="Arial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rgbClr val="002060"/>
        </a:buClr>
        <a:buFont typeface="Arial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rgbClr val="002060"/>
        </a:buClr>
        <a:buSzPct val="100000"/>
        <a:buFont typeface="Arial" pitchFamily="34" charset="0"/>
        <a:buChar char="•"/>
        <a:defRPr sz="1400" kern="1200" baseline="0">
          <a:solidFill>
            <a:srgbClr val="002060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5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8172400" cy="908720"/>
          </a:xfrm>
        </p:spPr>
        <p:txBody>
          <a:bodyPr anchor="ctr">
            <a:normAutofit/>
          </a:bodyPr>
          <a:lstStyle/>
          <a:p>
            <a:pPr algn="ctr"/>
            <a:r>
              <a:rPr lang="cs-CZ" sz="2000" dirty="0" smtClean="0"/>
              <a:t>Střední škola služeb a podnikání, Ostrava-Poruba</a:t>
            </a:r>
          </a:p>
          <a:p>
            <a:pPr algn="ctr"/>
            <a:r>
              <a:rPr lang="cs-CZ" sz="2000" dirty="0" smtClean="0"/>
              <a:t>příspěvková organizace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52" y="1325371"/>
            <a:ext cx="7441766" cy="159957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1560" y="2947629"/>
            <a:ext cx="8532440" cy="389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materiál v rámci projektu OPVK 1.5 Peníze středním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školám</a:t>
            </a:r>
          </a:p>
          <a:p>
            <a:endParaRPr lang="cs-CZ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CZ.1.07/1.5.00/34.0883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Rozvoj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vzdělanosti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šablony:  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III/2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Datum vytvoření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9. 11.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2012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Autor: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Mgr. Pavel Navrátil</a:t>
            </a:r>
            <a:b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Určeno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 předmět:  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Informační a komunikační technologie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Tematická oblast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Práce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standardním aplikačním programovým vybavením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			    textový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editor </a:t>
            </a:r>
            <a:endParaRPr lang="cs-CZ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Obor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vzdělání: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Podnikání (64-41-L/51) 2.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ročník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výukového materiálu: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Ilustrace, tvary, šipky, popisky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Popis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materiál s úkoly pro žáky s využitím dataprojektoru, notebooku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Čas: 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minut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64386" y="85819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VY_32_INOVACE_ICTPS2A1360NAV</a:t>
            </a:r>
            <a:endParaRPr lang="cs-CZ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3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7920880" cy="1368152"/>
          </a:xfrm>
        </p:spPr>
        <p:txBody>
          <a:bodyPr/>
          <a:lstStyle/>
          <a:p>
            <a:r>
              <a:rPr lang="pl-PL" dirty="0" smtClean="0"/>
              <a:t>Výukový materiál – WORDu 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7502649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71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dokumentu „Ze života v ZOO“ vložte obrázek žiraf.</a:t>
            </a:r>
          </a:p>
          <a:p>
            <a:r>
              <a:rPr lang="cs-CZ" dirty="0" smtClean="0"/>
              <a:t>Jedna navrhne návštěvu kina</a:t>
            </a:r>
          </a:p>
          <a:p>
            <a:r>
              <a:rPr lang="cs-CZ" dirty="0" smtClean="0"/>
              <a:t>Druhá si pomyslí „To zas bude otrava…“</a:t>
            </a:r>
          </a:p>
          <a:p>
            <a:r>
              <a:rPr lang="cs-CZ" dirty="0" smtClean="0"/>
              <a:t>Bubliny budou světle žluté</a:t>
            </a:r>
          </a:p>
          <a:p>
            <a:r>
              <a:rPr lang="cs-CZ" dirty="0" smtClean="0"/>
              <a:t>Míří k hlavám zúčastněných</a:t>
            </a:r>
          </a:p>
          <a:p>
            <a:r>
              <a:rPr lang="cs-CZ" dirty="0" smtClean="0"/>
              <a:t>Písmo bude kontrastní k podkladu</a:t>
            </a:r>
          </a:p>
          <a:p>
            <a:r>
              <a:rPr lang="cs-CZ" dirty="0" smtClean="0"/>
              <a:t>Obrys bude červený, tloušťky 3b., přímá řeč bude čarou plnou, „myšlenka“ čárkovanou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728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SHRNUTÍ, opakování,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Do dokumentu můžeme vkládat různé tvary</a:t>
            </a:r>
          </a:p>
          <a:p>
            <a:r>
              <a:rPr lang="cs-CZ" dirty="0"/>
              <a:t>čáry</a:t>
            </a:r>
          </a:p>
          <a:p>
            <a:r>
              <a:rPr lang="cs-CZ" dirty="0"/>
              <a:t>šipky</a:t>
            </a:r>
          </a:p>
          <a:p>
            <a:r>
              <a:rPr lang="cs-CZ" dirty="0"/>
              <a:t>obrazce (s textem)</a:t>
            </a:r>
          </a:p>
          <a:p>
            <a:r>
              <a:rPr lang="cs-CZ" dirty="0"/>
              <a:t>bubliny</a:t>
            </a:r>
          </a:p>
          <a:p>
            <a:r>
              <a:rPr lang="cs-CZ" dirty="0"/>
              <a:t>nadpisy</a:t>
            </a:r>
          </a:p>
          <a:p>
            <a:r>
              <a:rPr lang="cs-CZ" dirty="0"/>
              <a:t>Formát tvaru lze (v)hodně měnit</a:t>
            </a:r>
          </a:p>
          <a:p>
            <a:r>
              <a:rPr lang="cs-CZ" dirty="0"/>
              <a:t>Představivosti se meze (málem) nekladou</a:t>
            </a:r>
          </a:p>
          <a:p>
            <a:r>
              <a:rPr lang="cs-CZ" dirty="0"/>
              <a:t>Důležité je výsledné použití a VKUS!!!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139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7128792" cy="583264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1) Najdi na </a:t>
            </a:r>
            <a:r>
              <a:rPr lang="cs-CZ" sz="2000" b="0" dirty="0" err="1" smtClean="0">
                <a:solidFill>
                  <a:srgbClr val="002060"/>
                </a:solidFill>
                <a:latin typeface="+mn-lt"/>
              </a:rPr>
              <a:t>NETu</a:t>
            </a: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 nějaký žertovný obrázek a doplň k němu dialog(y).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2) Pomocí </a:t>
            </a: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Tvarů</a:t>
            </a: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 vytvoř vánoční stromek s třemi patry větví, třemi baňkami různých barev a hvězdou na vrcholu.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3) Vytvoř popisky k nějaké části </a:t>
            </a:r>
            <a:r>
              <a:rPr lang="cs-CZ" sz="2000" b="0" dirty="0" err="1" smtClean="0">
                <a:solidFill>
                  <a:srgbClr val="002060"/>
                </a:solidFill>
                <a:latin typeface="+mn-lt"/>
              </a:rPr>
              <a:t>WORDu</a:t>
            </a: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4)  Pomocí prázdných šipek a textu uvnitř nich popiš základní světové strany. Sever bude červený, jižní označený modře.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5) Výsledek práce ulož pod názvem popisky_</a:t>
            </a:r>
            <a:r>
              <a:rPr lang="cs-CZ" sz="2000" b="0" dirty="0" err="1" smtClean="0">
                <a:solidFill>
                  <a:srgbClr val="002060"/>
                </a:solidFill>
                <a:latin typeface="+mn-lt"/>
              </a:rPr>
              <a:t>sipky</a:t>
            </a: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 a zašli emailem vyučujícímu.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endParaRPr lang="cs-CZ" sz="20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27584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ÚKOL(y)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7" name="Picture 8" descr="C:\Users\Pavel\AppData\Local\Microsoft\Windows\Temporary Internet Files\Content.IE5\8HMO9EV2\MC90044216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9200"/>
            <a:ext cx="1194229" cy="119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avel\AppData\Local\Microsoft\Windows\Temporary Internet Files\Content.IE5\KPBO5JPA\MC900286318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6996">
            <a:off x="199617" y="1963770"/>
            <a:ext cx="1092947" cy="77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34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CITACE a zdroje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002060"/>
                </a:solidFill>
              </a:rPr>
              <a:t>MS Office 2010</a:t>
            </a:r>
            <a:r>
              <a:rPr lang="cs-CZ" dirty="0">
                <a:solidFill>
                  <a:srgbClr val="002060"/>
                </a:solidFill>
              </a:rPr>
              <a:t>. 2010.</a:t>
            </a:r>
          </a:p>
          <a:p>
            <a:r>
              <a:rPr lang="cs-CZ" dirty="0" smtClean="0"/>
              <a:t>NAVRÁTIL, Pavel. Obrázek klokana. 2010.</a:t>
            </a:r>
          </a:p>
          <a:p>
            <a:r>
              <a:rPr lang="cs-CZ" dirty="0" smtClean="0"/>
              <a:t> NAVRÁTIL, Pavel. Obrázek rododendronu. 2012.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85184"/>
            <a:ext cx="1757363" cy="159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298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cs-CZ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Ilustrace, tvary, šipky, popisky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Motto: </a:t>
            </a:r>
            <a:r>
              <a:rPr lang="cs-CZ" dirty="0">
                <a:solidFill>
                  <a:srgbClr val="002060"/>
                </a:solidFill>
              </a:rPr>
              <a:t>Kdo si hraje, nezlobí…</a:t>
            </a:r>
          </a:p>
          <a:p>
            <a:r>
              <a:rPr lang="cs-CZ" dirty="0">
                <a:solidFill>
                  <a:srgbClr val="002060"/>
                </a:solidFill>
              </a:rPr>
              <a:t>(co by se tvořilo jen velmi těžko…)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946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PŘÍKLADY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textu se občas objeví obrázek nebo potřebujeme vložit nějaký tvar</a:t>
            </a:r>
          </a:p>
          <a:p>
            <a:r>
              <a:rPr lang="cs-CZ" dirty="0"/>
              <a:t>čáry</a:t>
            </a:r>
          </a:p>
          <a:p>
            <a:r>
              <a:rPr lang="cs-CZ" dirty="0"/>
              <a:t>šipky</a:t>
            </a:r>
          </a:p>
          <a:p>
            <a:r>
              <a:rPr lang="cs-CZ" dirty="0"/>
              <a:t>geometrické obrazce</a:t>
            </a:r>
          </a:p>
          <a:p>
            <a:r>
              <a:rPr lang="cs-CZ" dirty="0"/>
              <a:t>značky diagramu</a:t>
            </a:r>
          </a:p>
          <a:p>
            <a:r>
              <a:rPr lang="cs-CZ" dirty="0"/>
              <a:t>popisky</a:t>
            </a:r>
          </a:p>
          <a:p>
            <a:r>
              <a:rPr lang="cs-CZ" dirty="0"/>
              <a:t>bubliny s komentářem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49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27584" y="1615649"/>
            <a:ext cx="4176464" cy="2088232"/>
          </a:xfrm>
        </p:spPr>
        <p:txBody>
          <a:bodyPr/>
          <a:lstStyle/>
          <a:p>
            <a:r>
              <a:rPr lang="cs-CZ" dirty="0" smtClean="0"/>
              <a:t>Na kartě </a:t>
            </a:r>
            <a:r>
              <a:rPr lang="cs-CZ" b="1" dirty="0" smtClean="0"/>
              <a:t>Vložení</a:t>
            </a:r>
            <a:r>
              <a:rPr lang="cs-CZ" dirty="0" smtClean="0"/>
              <a:t> v části Ilustrace najdeme </a:t>
            </a:r>
            <a:r>
              <a:rPr lang="cs-CZ" b="1" dirty="0" smtClean="0"/>
              <a:t>Obrazce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Obrazce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37" y="3501008"/>
            <a:ext cx="280035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046163" cy="536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V="1">
            <a:off x="4788024" y="1772816"/>
            <a:ext cx="72008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1547664" y="2501280"/>
            <a:ext cx="2592288" cy="11751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21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19872" y="1484784"/>
            <a:ext cx="5724128" cy="5220000"/>
          </a:xfrm>
        </p:spPr>
        <p:txBody>
          <a:bodyPr/>
          <a:lstStyle/>
          <a:p>
            <a:r>
              <a:rPr lang="cs-CZ" dirty="0"/>
              <a:t>Vybereme si druh</a:t>
            </a:r>
          </a:p>
          <a:p>
            <a:r>
              <a:rPr lang="cs-CZ" dirty="0"/>
              <a:t>Tažením myší tvar „vytáhneme“</a:t>
            </a:r>
          </a:p>
          <a:p>
            <a:r>
              <a:rPr lang="cs-CZ" dirty="0"/>
              <a:t>Bude se chovat jako </a:t>
            </a:r>
            <a:r>
              <a:rPr lang="cs-CZ" dirty="0" smtClean="0"/>
              <a:t>objekt, tažením </a:t>
            </a:r>
            <a:r>
              <a:rPr lang="cs-CZ" dirty="0"/>
              <a:t>za roh, nebo </a:t>
            </a:r>
            <a:r>
              <a:rPr lang="cs-CZ" dirty="0" smtClean="0"/>
              <a:t>stranu </a:t>
            </a:r>
            <a:r>
              <a:rPr lang="cs-CZ" dirty="0"/>
              <a:t>jej můžeme upravit</a:t>
            </a:r>
          </a:p>
          <a:p>
            <a:r>
              <a:rPr lang="cs-CZ" dirty="0"/>
              <a:t>Zelený bod je střed otáčení</a:t>
            </a:r>
          </a:p>
          <a:p>
            <a:r>
              <a:rPr lang="cs-CZ" dirty="0"/>
              <a:t>Žlutý bod je výchozí bod popisku</a:t>
            </a:r>
          </a:p>
          <a:p>
            <a:r>
              <a:rPr lang="cs-CZ" dirty="0" smtClean="0"/>
              <a:t>Dovnitř můžeme zapisovat a text formátovat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Popisek a bublina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97066"/>
            <a:ext cx="2522215" cy="1822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234315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1331640" y="1844824"/>
            <a:ext cx="2232248" cy="36724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678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ZÁKLADní</a:t>
            </a:r>
            <a:r>
              <a:rPr lang="cs-CZ" b="1" dirty="0">
                <a:solidFill>
                  <a:srgbClr val="FF0000"/>
                </a:solidFill>
              </a:rPr>
              <a:t> verze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2454"/>
            <a:ext cx="4959474" cy="505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909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NABÍDKY, upřesnění,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532440" cy="5220000"/>
          </a:xfrm>
        </p:spPr>
        <p:txBody>
          <a:bodyPr/>
          <a:lstStyle/>
          <a:p>
            <a:r>
              <a:rPr lang="cs-CZ" dirty="0"/>
              <a:t>Text samozřejmě můžeme formátovat</a:t>
            </a:r>
          </a:p>
          <a:p>
            <a:r>
              <a:rPr lang="cs-CZ" dirty="0"/>
              <a:t>Klepnutím na </a:t>
            </a:r>
            <a:r>
              <a:rPr lang="cs-CZ" b="1" dirty="0"/>
              <a:t>Tvar</a:t>
            </a:r>
            <a:r>
              <a:rPr lang="cs-CZ" dirty="0"/>
              <a:t> se objeví další doplňková karta Kreslení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Zde </a:t>
            </a:r>
            <a:r>
              <a:rPr lang="cs-CZ" dirty="0"/>
              <a:t>můžeme ovlivnit </a:t>
            </a:r>
          </a:p>
          <a:p>
            <a:r>
              <a:rPr lang="cs-CZ" dirty="0"/>
              <a:t>Výplň, obrys, efekt obrazce</a:t>
            </a:r>
          </a:p>
          <a:p>
            <a:r>
              <a:rPr lang="cs-CZ" dirty="0"/>
              <a:t>Pozici, velikost, přenést do popředí, nebo do pozadí</a:t>
            </a:r>
          </a:p>
          <a:p>
            <a:r>
              <a:rPr lang="cs-CZ" dirty="0"/>
              <a:t>Možností je spousta, chce to jen VKUS!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8208912" cy="1202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098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FINÁLE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752528" cy="502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026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4509120"/>
            <a:ext cx="5688632" cy="1944216"/>
          </a:xfrm>
        </p:spPr>
        <p:txBody>
          <a:bodyPr>
            <a:normAutofit/>
          </a:bodyPr>
          <a:lstStyle/>
          <a:p>
            <a:r>
              <a:rPr lang="pl-PL" dirty="0"/>
              <a:t>Použití fotografie jako podkladu </a:t>
            </a:r>
            <a:r>
              <a:rPr lang="pl-PL" dirty="0" smtClean="0"/>
              <a:t>šipky</a:t>
            </a:r>
          </a:p>
          <a:p>
            <a:r>
              <a:rPr lang="pl-PL" dirty="0" smtClean="0"/>
              <a:t>Světové strany</a:t>
            </a:r>
          </a:p>
          <a:p>
            <a:r>
              <a:rPr lang="pl-PL" dirty="0" smtClean="0"/>
              <a:t>Vánoční stromek pomocí jednoduchých tvarů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4"/>
            <a:ext cx="2952328" cy="27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484784"/>
            <a:ext cx="2088232" cy="485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84784"/>
            <a:ext cx="2088232" cy="2005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71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a_sablona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aaa_sablona</Template>
  <TotalTime>0</TotalTime>
  <Words>343</Words>
  <Application>Microsoft Office PowerPoint</Application>
  <PresentationFormat>Předvádění na obrazovce (4:3)</PresentationFormat>
  <Paragraphs>75</Paragraphs>
  <Slides>14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aaa_sablona</vt:lpstr>
      <vt:lpstr>Prezentace aplikace PowerPoint</vt:lpstr>
      <vt:lpstr>Ilustrace, tvary, šipky, popisky</vt:lpstr>
      <vt:lpstr>PŘÍKLADY z praxe</vt:lpstr>
      <vt:lpstr>JAK na to?</vt:lpstr>
      <vt:lpstr>JAK na to?</vt:lpstr>
      <vt:lpstr>ZÁKLADní verze</vt:lpstr>
      <vt:lpstr>NABÍDKY, upřesnění, volby</vt:lpstr>
      <vt:lpstr>FINÁLE</vt:lpstr>
      <vt:lpstr>PŘÍKLADY</vt:lpstr>
      <vt:lpstr>PŘÍKLADY</vt:lpstr>
      <vt:lpstr>PŘÍKLADY</vt:lpstr>
      <vt:lpstr>SHRNUTÍ, opakování, dotazy</vt:lpstr>
      <vt:lpstr>1) Najdi na NETu nějaký žertovný obrázek a doplň k němu dialog(y). 2) Pomocí Tvarů vytvoř vánoční stromek s třemi patry větví, třemi baňkami různých barev a hvězdou na vrcholu. 3) Vytvoř popisky k nějaké části WORDu 4)  Pomocí prázdných šipek a textu uvnitř nich popiš základní světové strany. Sever bude červený, jižní označený modře. 5) Výsledek práce ulož pod názvem popisky_sipky a zašli emailem vyučujícímu. </vt:lpstr>
      <vt:lpstr>CITACE a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2013-02-05T15:53:14Z</dcterms:created>
  <dcterms:modified xsi:type="dcterms:W3CDTF">2013-02-07T21:04:52Z</dcterms:modified>
</cp:coreProperties>
</file>