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7"/>
  </p:notesMasterIdLst>
  <p:sldIdLst>
    <p:sldId id="258" r:id="rId2"/>
    <p:sldId id="256" r:id="rId3"/>
    <p:sldId id="257" r:id="rId4"/>
    <p:sldId id="260" r:id="rId5"/>
    <p:sldId id="268" r:id="rId6"/>
    <p:sldId id="275" r:id="rId7"/>
    <p:sldId id="274" r:id="rId8"/>
    <p:sldId id="277" r:id="rId9"/>
    <p:sldId id="273" r:id="rId10"/>
    <p:sldId id="269" r:id="rId11"/>
    <p:sldId id="270" r:id="rId12"/>
    <p:sldId id="276" r:id="rId13"/>
    <p:sldId id="267" r:id="rId14"/>
    <p:sldId id="261" r:id="rId15"/>
    <p:sldId id="26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155" autoAdjust="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3. 12.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Vzhled stránky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VY_32_INOVACE_ICTPS2A1660NAV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88024" y="1484784"/>
            <a:ext cx="4139976" cy="5220000"/>
          </a:xfrm>
        </p:spPr>
        <p:txBody>
          <a:bodyPr/>
          <a:lstStyle/>
          <a:p>
            <a:r>
              <a:rPr lang="cs-CZ" dirty="0" smtClean="0"/>
              <a:t>Rozložení stránky – Konce stránky nebo oddílů</a:t>
            </a:r>
          </a:p>
          <a:p>
            <a:r>
              <a:rPr lang="cs-CZ" dirty="0" smtClean="0"/>
              <a:t>Oddíly slouží k nastavení vlastností určité části textu</a:t>
            </a:r>
          </a:p>
          <a:p>
            <a:r>
              <a:rPr lang="cs-CZ" dirty="0" smtClean="0"/>
              <a:t>Můžeme tam mít třeba jinou orientaci stránky, jiné záhlaví, nebo zápatí, jiné číslování stránek.</a:t>
            </a:r>
          </a:p>
          <a:p>
            <a:r>
              <a:rPr lang="cs-CZ" dirty="0" smtClean="0"/>
              <a:t>Např. hlavní dokument a za ním přílohy </a:t>
            </a:r>
            <a:r>
              <a:rPr lang="cs-CZ" sz="2000" dirty="0" smtClean="0"/>
              <a:t>(třeba s tabulkou na šířku)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oddílů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3457575" cy="4733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lepší orientaci si zobrazíme celou stránku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Zobrazení stránky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831" y="3208316"/>
            <a:ext cx="4375389" cy="3101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5117138" y="2354583"/>
            <a:ext cx="14" cy="9499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5450774" y="2354583"/>
            <a:ext cx="878775" cy="14724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Barevný podklad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6542087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3807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Nastavení stránky příliš často neprovádíme</a:t>
            </a:r>
          </a:p>
          <a:p>
            <a:pPr marL="0" indent="0">
              <a:buNone/>
            </a:pPr>
            <a:r>
              <a:rPr lang="cs-CZ" dirty="0" smtClean="0"/>
              <a:t>Hodí se při změně </a:t>
            </a:r>
          </a:p>
          <a:p>
            <a:pPr lvl="1"/>
            <a:r>
              <a:rPr lang="cs-CZ" dirty="0" smtClean="0"/>
              <a:t>Velikosti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krajů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arvy stránky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Samostatnou kapitolu tvoří nastavení </a:t>
            </a:r>
          </a:p>
          <a:p>
            <a:pPr lvl="1"/>
            <a:r>
              <a:rPr lang="cs-CZ" dirty="0" smtClean="0"/>
              <a:t>Sloupců</a:t>
            </a:r>
          </a:p>
          <a:p>
            <a:pPr lvl="1"/>
            <a:r>
              <a:rPr lang="cs-CZ" dirty="0" smtClean="0"/>
              <a:t>Oddílů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20080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Nastav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okraje stránky na tyto hodnoty: vlevo 2 cm, vpravo 3 cm, nahoře a dole 1 cm.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2) Na další stránce nastav další oddíl a v něm orientaci stránky na šířku a všechny okraje 2,5 cm.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3) V dalším oddíle nastav velikost papíru na A5, orientace na šířku. 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4) Nastav barvu stránky na barevný přechod z bílé do modré – svisle dolů.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5) Vytvoř nový dokument, nastav v pozadí obrázek </a:t>
            </a:r>
            <a:r>
              <a:rPr lang="cs-CZ" sz="2000" b="0" dirty="0" err="1">
                <a:solidFill>
                  <a:srgbClr val="002060"/>
                </a:solidFill>
                <a:latin typeface="+mn-lt"/>
              </a:rPr>
              <a:t>prazsky_hrad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, Nadpis bude uprostřed a krátký článek bude pojednávat o Praze.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6)  Výsledek práce ulož pod názvem </a:t>
            </a:r>
            <a:r>
              <a:rPr lang="cs-CZ" sz="2000" b="0" dirty="0" err="1">
                <a:solidFill>
                  <a:srgbClr val="002060"/>
                </a:solidFill>
                <a:latin typeface="+mn-lt"/>
              </a:rPr>
              <a:t>nastaveni_stranky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 a zašli emailem vyučujícímu.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dirty="0"/>
              <a:t>NAVRÁTIL, </a:t>
            </a:r>
            <a:r>
              <a:rPr lang="cs-CZ" dirty="0" smtClean="0"/>
              <a:t>Pavel. </a:t>
            </a:r>
            <a:r>
              <a:rPr lang="cs-CZ" i="1" dirty="0"/>
              <a:t>Obrázek </a:t>
            </a:r>
            <a:r>
              <a:rPr lang="cs-CZ" i="1" dirty="0" smtClean="0"/>
              <a:t>Prahy</a:t>
            </a:r>
            <a:r>
              <a:rPr lang="cs-CZ" dirty="0" smtClean="0"/>
              <a:t>. </a:t>
            </a:r>
            <a:r>
              <a:rPr lang="cs-CZ" dirty="0"/>
              <a:t>2012. 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defRPr/>
            </a:pPr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VLASTNOSTI STRÁNKY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Běžně se s tím nesetkáme, ale…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Nastavení velikosti a </a:t>
            </a:r>
            <a:r>
              <a:rPr lang="cs-CZ" dirty="0"/>
              <a:t>orientace stránky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smtClean="0"/>
              <a:t>Nastavení okrajů stránky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Nastavení barvy stránky (nebo obrázku jako podkladu)</a:t>
            </a:r>
          </a:p>
          <a:p>
            <a:r>
              <a:rPr lang="cs-CZ" dirty="0" smtClean="0"/>
              <a:t>Nastavení vodoznaku</a:t>
            </a:r>
          </a:p>
          <a:p>
            <a:r>
              <a:rPr lang="cs-CZ" dirty="0" smtClean="0"/>
              <a:t>Nastavení oddílů stránky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Tato nastavení se provádí na </a:t>
            </a:r>
            <a:r>
              <a:rPr lang="cs-CZ" b="1" dirty="0" smtClean="0">
                <a:solidFill>
                  <a:srgbClr val="002060"/>
                </a:solidFill>
              </a:rPr>
              <a:t>Rozložení stránky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2072" y="1612455"/>
            <a:ext cx="3402136" cy="5220000"/>
          </a:xfrm>
        </p:spPr>
        <p:txBody>
          <a:bodyPr/>
          <a:lstStyle/>
          <a:p>
            <a:r>
              <a:rPr lang="cs-CZ" dirty="0" smtClean="0"/>
              <a:t>Rozložení stránky</a:t>
            </a:r>
          </a:p>
          <a:p>
            <a:r>
              <a:rPr lang="cs-CZ" dirty="0" smtClean="0"/>
              <a:t>Velikost</a:t>
            </a:r>
          </a:p>
          <a:p>
            <a:r>
              <a:rPr lang="cs-CZ" dirty="0" smtClean="0"/>
              <a:t>Vybereme si ze seznamu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nebo upřesníme v</a:t>
            </a:r>
          </a:p>
          <a:p>
            <a:endParaRPr lang="cs-CZ" dirty="0" smtClean="0"/>
          </a:p>
          <a:p>
            <a:r>
              <a:rPr lang="cs-CZ" dirty="0" smtClean="0"/>
              <a:t>Další velikosti papíru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stránky – velikost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5434"/>
            <a:ext cx="2019300" cy="2371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81621"/>
            <a:ext cx="1952625" cy="4791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6228184" y="5013176"/>
            <a:ext cx="648072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kartě </a:t>
            </a:r>
            <a:r>
              <a:rPr lang="cs-CZ" b="1" dirty="0"/>
              <a:t>Rozložení stránky</a:t>
            </a:r>
            <a:r>
              <a:rPr lang="cs-CZ" dirty="0"/>
              <a:t> je orientace </a:t>
            </a:r>
            <a:r>
              <a:rPr lang="cs-CZ" dirty="0" smtClean="0"/>
              <a:t>stránky hned vedle </a:t>
            </a:r>
            <a:r>
              <a:rPr lang="cs-CZ" b="1" dirty="0" smtClean="0"/>
              <a:t>Velikosti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stránky – orientace 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1"/>
            <a:ext cx="5041559" cy="307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3203848" y="1916832"/>
            <a:ext cx="576064" cy="70440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2483768" y="1916832"/>
            <a:ext cx="3375014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48881"/>
            <a:ext cx="2324100" cy="180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>
            <a:off x="6228184" y="1916832"/>
            <a:ext cx="936104" cy="85680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3968" y="1484784"/>
            <a:ext cx="4644032" cy="5220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Vybereme si z </a:t>
            </a:r>
          </a:p>
          <a:p>
            <a:r>
              <a:rPr lang="cs-CZ" dirty="0" smtClean="0"/>
              <a:t>Posledního použitého nastavení</a:t>
            </a:r>
          </a:p>
          <a:p>
            <a:r>
              <a:rPr lang="cs-CZ" dirty="0" smtClean="0"/>
              <a:t>Předdefinovaných hodnot</a:t>
            </a:r>
          </a:p>
          <a:p>
            <a:r>
              <a:rPr lang="cs-CZ" dirty="0" smtClean="0"/>
              <a:t>Vlastního nastavení okrajů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stránky – okraje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3"/>
            <a:ext cx="3024336" cy="5172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779912" y="3140968"/>
            <a:ext cx="432048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3500264" y="3293368"/>
            <a:ext cx="864096" cy="30879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3652664" y="2276872"/>
            <a:ext cx="559296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0378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kartě </a:t>
            </a:r>
            <a:r>
              <a:rPr lang="cs-CZ" b="1" dirty="0"/>
              <a:t>Rozložení stránky</a:t>
            </a:r>
            <a:r>
              <a:rPr lang="cs-CZ" dirty="0"/>
              <a:t> je </a:t>
            </a:r>
            <a:r>
              <a:rPr lang="cs-CZ" dirty="0" smtClean="0"/>
              <a:t>také </a:t>
            </a:r>
            <a:r>
              <a:rPr lang="cs-CZ" dirty="0"/>
              <a:t>barva stránky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stránky – barva 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52" y="2319405"/>
            <a:ext cx="5247716" cy="3197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3203848" y="1916832"/>
            <a:ext cx="576064" cy="70440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6660232" y="2029490"/>
            <a:ext cx="792088" cy="13275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14" y="3539700"/>
            <a:ext cx="3338611" cy="1977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7807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8000" y="1484784"/>
            <a:ext cx="3744000" cy="5220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 Barvě stránky jsou také </a:t>
            </a:r>
            <a:r>
              <a:rPr lang="cs-CZ" b="1" dirty="0" smtClean="0"/>
              <a:t>Efekty výplně</a:t>
            </a:r>
          </a:p>
          <a:p>
            <a:pPr marL="0" indent="0">
              <a:buNone/>
            </a:pPr>
            <a:r>
              <a:rPr lang="cs-CZ" dirty="0" smtClean="0"/>
              <a:t>Můžeme volit mezi:</a:t>
            </a:r>
          </a:p>
          <a:p>
            <a:r>
              <a:rPr lang="cs-CZ" dirty="0" smtClean="0"/>
              <a:t>Barevným přechodem</a:t>
            </a:r>
          </a:p>
          <a:p>
            <a:r>
              <a:rPr lang="cs-CZ" dirty="0" smtClean="0"/>
              <a:t>Texturou</a:t>
            </a:r>
          </a:p>
          <a:p>
            <a:r>
              <a:rPr lang="cs-CZ" dirty="0" smtClean="0"/>
              <a:t>Vzorkem</a:t>
            </a:r>
          </a:p>
          <a:p>
            <a:r>
              <a:rPr lang="cs-CZ" dirty="0" smtClean="0"/>
              <a:t>Obrázkem</a:t>
            </a:r>
          </a:p>
          <a:p>
            <a:pPr lvl="1"/>
            <a:r>
              <a:rPr lang="cs-CZ" dirty="0" smtClean="0"/>
              <a:t>zde mohou vzniknout komplikace s velikostí a poměrem stran 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stránky – barva 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6660232" y="2029490"/>
            <a:ext cx="792088" cy="13275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01232"/>
            <a:ext cx="3943350" cy="453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V="1">
            <a:off x="3491880" y="2693241"/>
            <a:ext cx="1224136" cy="10957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9706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Nastavení vodoznaku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60" y="2168860"/>
            <a:ext cx="418147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2168860"/>
            <a:ext cx="3133725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1164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325</Words>
  <Application>Microsoft Office PowerPoint</Application>
  <PresentationFormat>Předvádění na obrazovce (4:3)</PresentationFormat>
  <Paragraphs>83</Paragraphs>
  <Slides>15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aaa_sablona</vt:lpstr>
      <vt:lpstr>Prezentace aplikace PowerPoint</vt:lpstr>
      <vt:lpstr>VLASTNOSTI STRÁNKY</vt:lpstr>
      <vt:lpstr>PŘÍKLADY z praxe</vt:lpstr>
      <vt:lpstr>JAK na to?</vt:lpstr>
      <vt:lpstr>JAK na to?</vt:lpstr>
      <vt:lpstr>JAK na to?</vt:lpstr>
      <vt:lpstr>JAK na to?</vt:lpstr>
      <vt:lpstr>JAK na to?</vt:lpstr>
      <vt:lpstr>JAK na to?</vt:lpstr>
      <vt:lpstr>JAK na to?</vt:lpstr>
      <vt:lpstr>JAK na to?</vt:lpstr>
      <vt:lpstr>Barevný podklad</vt:lpstr>
      <vt:lpstr>SHRNUTÍ, opakování, dotazy</vt:lpstr>
      <vt:lpstr>1) Nastav okraje stránky na tyto hodnoty: vlevo 2 cm, vpravo 3 cm, nahoře a dole 1 cm. 2) Na další stránce nastav další oddíl a v něm orientaci stránky na šířku a všechny okraje 2,5 cm. 3) V dalším oddíle nastav velikost papíru na A5, orientace na šířku.  4) Nastav barvu stránky na barevný přechod z bílé do modré – svisle dolů. 5) Vytvoř nový dokument, nastav v pozadí obrázek prazsky_hrad, Nadpis bude uprostřed a krátký článek bude pojednávat o Praze. 6)  Výsledek práce ulož pod názvem nastaveni_stranky a zašli emailem vyučujícímu.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2013-02-05T15:54:41Z</dcterms:created>
  <dcterms:modified xsi:type="dcterms:W3CDTF">2013-02-07T21:07:30Z</dcterms:modified>
</cp:coreProperties>
</file>