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8"/>
  </p:notesMasterIdLst>
  <p:sldIdLst>
    <p:sldId id="258" r:id="rId2"/>
    <p:sldId id="256" r:id="rId3"/>
    <p:sldId id="257" r:id="rId4"/>
    <p:sldId id="273" r:id="rId5"/>
    <p:sldId id="260" r:id="rId6"/>
    <p:sldId id="268" r:id="rId7"/>
    <p:sldId id="269" r:id="rId8"/>
    <p:sldId id="275" r:id="rId9"/>
    <p:sldId id="270" r:id="rId10"/>
    <p:sldId id="276" r:id="rId11"/>
    <p:sldId id="277" r:id="rId12"/>
    <p:sldId id="278" r:id="rId13"/>
    <p:sldId id="265" r:id="rId14"/>
    <p:sldId id="267" r:id="rId15"/>
    <p:sldId id="261" r:id="rId16"/>
    <p:sldId id="26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7.2.2013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3. 12.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Podnikání (64-41-L/51)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Wordart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VY_32_INOVACE_ICTPS2A1760NAV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WORDART je na kartě </a:t>
            </a:r>
            <a:r>
              <a:rPr lang="cs-CZ" b="1" dirty="0" smtClean="0"/>
              <a:t>Vložení</a:t>
            </a:r>
          </a:p>
          <a:p>
            <a:r>
              <a:rPr lang="cs-CZ" dirty="0" smtClean="0"/>
              <a:t>Poskytuje nám velké množství možností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Vložíme WORDART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0" y="1607415"/>
            <a:ext cx="4886439" cy="310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74" y="1607415"/>
            <a:ext cx="2912514" cy="372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78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velikosti obrázku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Pravým </a:t>
            </a:r>
            <a:r>
              <a:rPr lang="cs-CZ" dirty="0"/>
              <a:t>tlačítkem myši </a:t>
            </a:r>
            <a:r>
              <a:rPr lang="cs-CZ" dirty="0" smtClean="0"/>
              <a:t>upravíme formát </a:t>
            </a:r>
            <a:r>
              <a:rPr lang="cs-CZ" dirty="0"/>
              <a:t>objektu – např. texturu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0909"/>
            <a:ext cx="3305564" cy="151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915816" y="3063120"/>
            <a:ext cx="504056" cy="1543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0909"/>
            <a:ext cx="3739068" cy="294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NABÍDKY, upřesnění, volby</a:t>
            </a:r>
          </a:p>
        </p:txBody>
      </p:sp>
    </p:spTree>
    <p:extLst>
      <p:ext uri="{BB962C8B-B14F-4D97-AF65-F5344CB8AC3E}">
        <p14:creationId xmlns:p14="http://schemas.microsoft.com/office/powerpoint/2010/main" val="2791246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Nástrojích Kreslení – Formát lze změnit i tvar nadpisu</a:t>
            </a:r>
          </a:p>
          <a:p>
            <a:endParaRPr lang="cs-C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2204864"/>
            <a:ext cx="3243768" cy="397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92080" y="278092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Tvar transformace (deformace)</a:t>
            </a:r>
          </a:p>
          <a:p>
            <a:r>
              <a:rPr lang="pt-BR" sz="2400" dirty="0">
                <a:solidFill>
                  <a:srgbClr val="002060"/>
                </a:solidFill>
              </a:rPr>
              <a:t>se dá ještě ovlivnit</a:t>
            </a: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22" y="5083587"/>
            <a:ext cx="31432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2915816" y="1988840"/>
            <a:ext cx="4176464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940152" y="4005064"/>
            <a:ext cx="50405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444208" y="4005064"/>
            <a:ext cx="648072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NABÍDKY, upřesnění, volby</a:t>
            </a:r>
          </a:p>
        </p:txBody>
      </p:sp>
    </p:spTree>
    <p:extLst>
      <p:ext uri="{BB962C8B-B14F-4D97-AF65-F5344CB8AC3E}">
        <p14:creationId xmlns:p14="http://schemas.microsoft.com/office/powerpoint/2010/main" val="61908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FINÁLE – Plakát ke Dni Země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1484784"/>
            <a:ext cx="3419896" cy="5220000"/>
          </a:xfrm>
        </p:spPr>
        <p:txBody>
          <a:bodyPr/>
          <a:lstStyle/>
          <a:p>
            <a:r>
              <a:rPr lang="cs-CZ" dirty="0"/>
              <a:t>Nadpis </a:t>
            </a:r>
            <a:r>
              <a:rPr lang="cs-CZ" dirty="0" err="1"/>
              <a:t>WORDARTem</a:t>
            </a:r>
            <a:r>
              <a:rPr lang="cs-CZ" dirty="0"/>
              <a:t> jsme umístili na střed</a:t>
            </a:r>
          </a:p>
          <a:p>
            <a:r>
              <a:rPr lang="cs-CZ" dirty="0"/>
              <a:t>Obrázek Země jsme zmenšili, zvolili pozici „Obdélník“ a umístili vlevo</a:t>
            </a:r>
          </a:p>
          <a:p>
            <a:r>
              <a:rPr lang="cs-CZ" dirty="0"/>
              <a:t>Body programy jsou odděleny hvězdičkami</a:t>
            </a:r>
          </a:p>
          <a:p>
            <a:r>
              <a:rPr lang="cs-CZ" dirty="0"/>
              <a:t>Podpis je zarovnán doprava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3" y="1628800"/>
            <a:ext cx="476981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269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WORDART do dokumentu </a:t>
            </a:r>
            <a:r>
              <a:rPr lang="cs-CZ" b="1" dirty="0" smtClean="0"/>
              <a:t>Vkládáme</a:t>
            </a:r>
          </a:p>
          <a:p>
            <a:r>
              <a:rPr lang="cs-CZ" dirty="0" smtClean="0"/>
              <a:t>Hodí se na zpestření vzhledu stránky</a:t>
            </a:r>
          </a:p>
          <a:p>
            <a:r>
              <a:rPr lang="cs-CZ" dirty="0" smtClean="0"/>
              <a:t>Může se použít společně s barevným pozadím, nebo podkladovým obrázkem</a:t>
            </a:r>
          </a:p>
          <a:p>
            <a:r>
              <a:rPr lang="cs-CZ" dirty="0" smtClean="0"/>
              <a:t>Důležitá je míra </a:t>
            </a:r>
            <a:r>
              <a:rPr lang="cs-CZ" b="1" dirty="0" smtClean="0"/>
              <a:t>VKUSU</a:t>
            </a:r>
            <a:r>
              <a:rPr lang="cs-CZ" dirty="0" smtClean="0"/>
              <a:t>, ať naše dokumenty nejsou přeplácané, nebo nevkusné</a:t>
            </a:r>
          </a:p>
          <a:p>
            <a:r>
              <a:rPr lang="cs-CZ" dirty="0" smtClean="0"/>
              <a:t>V oficiálním styku se </a:t>
            </a:r>
            <a:r>
              <a:rPr lang="cs-CZ" dirty="0" err="1" smtClean="0"/>
              <a:t>WORDARTu</a:t>
            </a:r>
            <a:r>
              <a:rPr lang="cs-CZ" dirty="0" smtClean="0"/>
              <a:t> zřejmě vyhneme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3962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229748" y="836712"/>
            <a:ext cx="7590723" cy="583264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Vytvoř 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plakát (letáček) k svátku Valentýn (14. 2.).</a:t>
            </a:r>
            <a:br>
              <a:rPr lang="cs-CZ" sz="2000" b="0" dirty="0">
                <a:solidFill>
                  <a:srgbClr val="002060"/>
                </a:solidFill>
                <a:latin typeface="+mn-lt"/>
              </a:rPr>
            </a:br>
            <a:r>
              <a:rPr lang="cs-CZ" sz="2000" b="0" dirty="0">
                <a:solidFill>
                  <a:srgbClr val="002060"/>
                </a:solidFill>
                <a:latin typeface="+mn-lt"/>
              </a:rPr>
              <a:t>2) Vytvoř plakát s Martinou </a:t>
            </a:r>
            <a:r>
              <a:rPr lang="cs-CZ" sz="2000" b="0" dirty="0" err="1">
                <a:solidFill>
                  <a:srgbClr val="002060"/>
                </a:solidFill>
                <a:latin typeface="+mn-lt"/>
              </a:rPr>
              <a:t>Sáblíkovou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, podkladem bude modrý přechod, v nadpisu (pomocí </a:t>
            </a:r>
            <a:r>
              <a:rPr lang="cs-CZ" sz="2000" b="0" dirty="0" err="1">
                <a:solidFill>
                  <a:srgbClr val="002060"/>
                </a:solidFill>
                <a:latin typeface="+mn-lt"/>
              </a:rPr>
              <a:t>WORDARTu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) Martina SÁBLÍKOVÁ bude jako podklad použita česká vlajka, obrázek Martiny </a:t>
            </a:r>
            <a:r>
              <a:rPr lang="cs-CZ" sz="2000" b="0" dirty="0" err="1">
                <a:solidFill>
                  <a:srgbClr val="002060"/>
                </a:solidFill>
                <a:latin typeface="+mn-lt"/>
              </a:rPr>
              <a:t>Sáblíkové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 bude zarovnán doleva nahoru a obtékán textem.</a:t>
            </a:r>
            <a:br>
              <a:rPr lang="cs-CZ" sz="2000" b="0" dirty="0">
                <a:solidFill>
                  <a:srgbClr val="002060"/>
                </a:solidFill>
                <a:latin typeface="+mn-lt"/>
              </a:rPr>
            </a:br>
            <a:r>
              <a:rPr lang="cs-CZ" sz="2000" b="0" dirty="0">
                <a:solidFill>
                  <a:srgbClr val="002060"/>
                </a:solidFill>
                <a:latin typeface="+mn-lt"/>
              </a:rPr>
              <a:t>3) Vytvoř referát do ON na téma Vánoce, nebo 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Velikonoce. Nadpis 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bude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WORDARTem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,  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zvol vhodný barevný podklad a doprovodný obrázek bude umístěn v levém horním a pravém dolním rohu.</a:t>
            </a:r>
            <a:br>
              <a:rPr lang="cs-CZ" sz="2000" b="0" dirty="0">
                <a:solidFill>
                  <a:srgbClr val="002060"/>
                </a:solidFill>
                <a:latin typeface="+mn-lt"/>
              </a:rPr>
            </a:br>
            <a:r>
              <a:rPr lang="cs-CZ" sz="2000" b="0" dirty="0">
                <a:solidFill>
                  <a:srgbClr val="002060"/>
                </a:solidFill>
                <a:latin typeface="+mn-lt"/>
              </a:rPr>
              <a:t>4) Vytvoř plakát s textem písně , nadpis WORDART bude obsahovat jméno zpěváka nebo skupiny a podklad </a:t>
            </a:r>
            <a:r>
              <a:rPr lang="cs-CZ" sz="2000" b="0" dirty="0" err="1">
                <a:solidFill>
                  <a:srgbClr val="002060"/>
                </a:solidFill>
                <a:latin typeface="+mn-lt"/>
              </a:rPr>
              <a:t>WORDARTu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 bude vlajka státu, ze které zpěvák – skupina pochází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. Pod 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>nadpisem bude název skladby a 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text Refrén označ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R:</a:t>
            </a:r>
            <a:r>
              <a:rPr lang="cs-CZ" sz="2000" b="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sz="2000" b="0" dirty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5) Výsledek práce ulož pod názvem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wordart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a zašli emailem vyučujícímu</a:t>
            </a: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-27384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4141" y="1371128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2010.</a:t>
            </a:r>
          </a:p>
          <a:p>
            <a:r>
              <a:rPr lang="cs-CZ" dirty="0"/>
              <a:t>Země - Wikipedie.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2012-11-06]. Dostupné z: http://cs.wikipedia.org/wiki/Země </a:t>
            </a:r>
            <a:endParaRPr lang="cs-CZ" dirty="0" smtClean="0"/>
          </a:p>
          <a:p>
            <a:r>
              <a:rPr lang="cs-CZ" dirty="0"/>
              <a:t>Československá a česká vlajka.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2012-11-06]. Dostupné z: http://cs.wikipedia.org/wiki/</a:t>
            </a:r>
            <a:r>
              <a:rPr lang="cs-CZ" dirty="0" err="1"/>
              <a:t>Vlajka_České_republiky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Martina </a:t>
            </a:r>
            <a:r>
              <a:rPr lang="cs-CZ" dirty="0" err="1"/>
              <a:t>Sáblíková</a:t>
            </a:r>
            <a:r>
              <a:rPr lang="cs-CZ" dirty="0"/>
              <a:t> - </a:t>
            </a:r>
            <a:r>
              <a:rPr lang="cs-CZ" dirty="0" err="1"/>
              <a:t>Wikipedia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2012-11-06]. Dostupné z: http://cs.wikipedia.org/wiki/</a:t>
            </a:r>
            <a:r>
              <a:rPr lang="cs-CZ" dirty="0" err="1"/>
              <a:t>Martina_Sáblíková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9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cs-CZ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WORDART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Udělejme si to pěkné…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46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999" y="1484784"/>
            <a:ext cx="7799671" cy="5220000"/>
          </a:xfrm>
        </p:spPr>
        <p:txBody>
          <a:bodyPr/>
          <a:lstStyle/>
          <a:p>
            <a:r>
              <a:rPr lang="cs-CZ" dirty="0"/>
              <a:t>Občas potřebujeme vytvořit nějaký neformální dokument, kde použijeme i barevné pozadí, upravený nadpis, další grafické prvky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82066"/>
            <a:ext cx="5063782" cy="359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49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999" y="1484784"/>
            <a:ext cx="7920465" cy="5220000"/>
          </a:xfrm>
        </p:spPr>
        <p:txBody>
          <a:bodyPr/>
          <a:lstStyle/>
          <a:p>
            <a:r>
              <a:rPr lang="cs-CZ" dirty="0" smtClean="0"/>
              <a:t>Plakát</a:t>
            </a:r>
          </a:p>
          <a:p>
            <a:r>
              <a:rPr lang="cs-CZ" dirty="0" smtClean="0"/>
              <a:t>Letáček</a:t>
            </a:r>
          </a:p>
          <a:p>
            <a:r>
              <a:rPr lang="cs-CZ" dirty="0" smtClean="0"/>
              <a:t>Upozornění </a:t>
            </a:r>
            <a:endParaRPr lang="cs-CZ" dirty="0"/>
          </a:p>
          <a:p>
            <a:r>
              <a:rPr lang="cs-CZ" dirty="0" smtClean="0"/>
              <a:t>Pozvánka</a:t>
            </a:r>
          </a:p>
          <a:p>
            <a:r>
              <a:rPr lang="cs-CZ" dirty="0" smtClean="0"/>
              <a:t>Stránka </a:t>
            </a:r>
            <a:r>
              <a:rPr lang="cs-CZ" dirty="0"/>
              <a:t>v časopise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89639" cy="479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31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Wikipedii, nebo jiném zdroji si najdeme vhodný ilustrační obrázek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Vyhledání informací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5291"/>
            <a:ext cx="4434280" cy="106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93" y="4077072"/>
            <a:ext cx="3960440" cy="218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7092280" y="2060848"/>
            <a:ext cx="612068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1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Zopakuj si!!!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87624" y="4293096"/>
            <a:ext cx="7406637" cy="1872208"/>
          </a:xfrm>
          <a:prstGeom prst="rect">
            <a:avLst/>
          </a:prstGeom>
          <a:solidFill>
            <a:srgbClr val="FEB80A">
              <a:lumMod val="60000"/>
              <a:lumOff val="40000"/>
            </a:srgb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Kontextové menu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je dostupné v řadě programů po použití pravého tlačítka na myši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Pokud máme označený určitý objekt, objeví se nabídky pro práci s ním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kopírování, ukládání obrázku atd.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87624" y="2060848"/>
            <a:ext cx="7406638" cy="1512168"/>
          </a:xfrm>
          <a:prstGeom prst="rect">
            <a:avLst/>
          </a:prstGeom>
          <a:solidFill>
            <a:srgbClr val="FEB80A">
              <a:lumMod val="60000"/>
              <a:lumOff val="40000"/>
            </a:srgb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Přenos dat pomocí schránky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Ctrl +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 kopírování -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opy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Ctrl +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 vkládání -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Ctrl +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X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 vystřižení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–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X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trakce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7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kartě </a:t>
            </a:r>
            <a:r>
              <a:rPr lang="cs-CZ" b="1" dirty="0"/>
              <a:t>Rozložení stránky </a:t>
            </a:r>
            <a:r>
              <a:rPr lang="cs-CZ" dirty="0"/>
              <a:t>je orientace a barva stránky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Nastavení stránky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83927"/>
            <a:ext cx="2236273" cy="173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97" y="4322566"/>
            <a:ext cx="3703318" cy="2193556"/>
          </a:xfrm>
          <a:prstGeom prst="rect">
            <a:avLst/>
          </a:prstGeom>
          <a:ln w="635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0" y="2180974"/>
            <a:ext cx="4032448" cy="245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3635896" y="1988840"/>
            <a:ext cx="172819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627784" y="2875747"/>
            <a:ext cx="1008113" cy="27742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00192" y="1988840"/>
            <a:ext cx="1152128" cy="8869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444208" y="2996952"/>
            <a:ext cx="864096" cy="1150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2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lepší orientaci si zobrazíme celou stránku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Zobrazení stránky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19"/>
            <a:ext cx="5184576" cy="367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788024" y="1988840"/>
            <a:ext cx="122413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4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 před vložením </a:t>
            </a:r>
            <a:r>
              <a:rPr lang="cs-CZ" dirty="0" err="1"/>
              <a:t>WORDARTu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760640" cy="410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ZÁKLADní</a:t>
            </a:r>
            <a:r>
              <a:rPr lang="cs-CZ" b="1" dirty="0">
                <a:solidFill>
                  <a:srgbClr val="FF0000"/>
                </a:solidFill>
              </a:rPr>
              <a:t> verze</a:t>
            </a:r>
          </a:p>
        </p:txBody>
      </p:sp>
    </p:spTree>
    <p:extLst>
      <p:ext uri="{BB962C8B-B14F-4D97-AF65-F5344CB8AC3E}">
        <p14:creationId xmlns:p14="http://schemas.microsoft.com/office/powerpoint/2010/main" val="186154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0</TotalTime>
  <Words>456</Words>
  <Application>Microsoft Office PowerPoint</Application>
  <PresentationFormat>Předvádění na obrazovce (4:3)</PresentationFormat>
  <Paragraphs>92</Paragraphs>
  <Slides>16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aaa_sablona</vt:lpstr>
      <vt:lpstr>Prezentace aplikace PowerPoint</vt:lpstr>
      <vt:lpstr>WORDART</vt:lpstr>
      <vt:lpstr>PŘÍKLADY z praxe</vt:lpstr>
      <vt:lpstr>PŘÍKLADY z praxe</vt:lpstr>
      <vt:lpstr>JAK na to?</vt:lpstr>
      <vt:lpstr>JAK na to?</vt:lpstr>
      <vt:lpstr>JAK na to?</vt:lpstr>
      <vt:lpstr>JAK na to?</vt:lpstr>
      <vt:lpstr>ZÁKLADní verze</vt:lpstr>
      <vt:lpstr>JAK na to?</vt:lpstr>
      <vt:lpstr>NABÍDKY, upřesnění, volby</vt:lpstr>
      <vt:lpstr>NABÍDKY, upřesnění, volby</vt:lpstr>
      <vt:lpstr>FINÁLE – Plakát ke Dni Země</vt:lpstr>
      <vt:lpstr>SHRNUTÍ, opakování, dotazy</vt:lpstr>
      <vt:lpstr>1) Vytvoř plakát (letáček) k svátku Valentýn (14. 2.). 2) Vytvoř plakát s Martinou Sáblíkovou, podkladem bude modrý přechod, v nadpisu (pomocí WORDARTu) Martina SÁBLÍKOVÁ bude jako podklad použita česká vlajka, obrázek Martiny Sáblíkové bude zarovnán doleva nahoru a obtékán textem. 3) Vytvoř referát do ON na téma Vánoce, nebo Velikonoce. Nadpis bude WORDARTem,  zvol vhodný barevný podklad a doprovodný obrázek bude umístěn v levém horním a pravém dolním rohu. 4) Vytvoř plakát s textem písně , nadpis WORDART bude obsahovat jméno zpěváka nebo skupiny a podklad WORDARTu bude vlajka státu, ze které zpěvák – skupina pochází. Pod nadpisem bude název skladby a text Refrén označ R: 5) Výsledek práce ulož pod názvem wordart a zašli emailem vyučujícímu</vt:lpstr>
      <vt:lpstr>CITACE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2013-02-05T15:55:19Z</dcterms:created>
  <dcterms:modified xsi:type="dcterms:W3CDTF">2013-02-07T21:08:13Z</dcterms:modified>
</cp:coreProperties>
</file>