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21BBA-CD62-4574-84E3-2E5BBB5BF609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6FF02-BB32-403B-A98D-9E50CF0EB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500198"/>
          </a:xfrm>
        </p:spPr>
        <p:txBody>
          <a:bodyPr/>
          <a:lstStyle/>
          <a:p>
            <a:r>
              <a:rPr lang="cs-CZ" b="1" dirty="0" smtClean="0"/>
              <a:t>Správná odpověď?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 numCol="2">
            <a:normAutofit/>
          </a:bodyPr>
          <a:lstStyle/>
          <a:p>
            <a:pPr>
              <a:buNone/>
            </a:pPr>
            <a:endParaRPr lang="cs-CZ" sz="2100" b="1" dirty="0" smtClean="0"/>
          </a:p>
          <a:p>
            <a:pPr>
              <a:buNone/>
            </a:pPr>
            <a:r>
              <a:rPr lang="cs-CZ" sz="2100" b="1" dirty="0" smtClean="0"/>
              <a:t>1.  </a:t>
            </a:r>
            <a:r>
              <a:rPr lang="cs-CZ" sz="1800" b="1" dirty="0" smtClean="0"/>
              <a:t>Kompozice obrazu je:</a:t>
            </a:r>
          </a:p>
          <a:p>
            <a:pPr>
              <a:buFont typeface="+mj-lt"/>
              <a:buAutoNum type="alphaLcParenR"/>
            </a:pPr>
            <a:r>
              <a:rPr lang="cs-CZ" sz="1800" dirty="0" smtClean="0">
                <a:solidFill>
                  <a:srgbClr val="FF0000"/>
                </a:solidFill>
              </a:rPr>
              <a:t>Souhrn fotografií</a:t>
            </a:r>
          </a:p>
          <a:p>
            <a:pPr>
              <a:buFont typeface="+mj-lt"/>
              <a:buAutoNum type="alphaLcParenR"/>
            </a:pPr>
            <a:r>
              <a:rPr lang="cs-CZ" sz="1800" dirty="0" smtClean="0"/>
              <a:t>Rámování</a:t>
            </a:r>
          </a:p>
          <a:p>
            <a:pPr>
              <a:buFont typeface="+mj-lt"/>
              <a:buAutoNum type="alphaLcParenR"/>
            </a:pPr>
            <a:r>
              <a:rPr lang="cs-CZ" sz="1800" dirty="0" smtClean="0"/>
              <a:t>Konečná úprava</a:t>
            </a:r>
          </a:p>
          <a:p>
            <a:pPr>
              <a:buFont typeface="+mj-lt"/>
              <a:buAutoNum type="alphaLcParenR"/>
            </a:pPr>
            <a:endParaRPr lang="cs-CZ" sz="1800" dirty="0" smtClean="0"/>
          </a:p>
          <a:p>
            <a:pPr>
              <a:buFont typeface="+mj-lt"/>
              <a:buAutoNum type="alphaLcParenR"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2. Zlatý řez je </a:t>
            </a:r>
            <a:r>
              <a:rPr lang="cs-CZ" sz="1800" b="1" smtClean="0"/>
              <a:t>jedno </a:t>
            </a:r>
            <a:r>
              <a:rPr lang="cs-CZ" sz="1800" b="1" smtClean="0"/>
              <a:t>z </a:t>
            </a:r>
            <a:r>
              <a:rPr lang="cs-CZ" sz="1800" b="1" dirty="0" smtClean="0"/>
              <a:t>pravidel kompozice:</a:t>
            </a:r>
          </a:p>
          <a:p>
            <a:pPr>
              <a:buFont typeface="+mj-lt"/>
              <a:buAutoNum type="alphaLcParenR"/>
            </a:pPr>
            <a:r>
              <a:rPr lang="cs-CZ" sz="1800" dirty="0" smtClean="0"/>
              <a:t>Ne </a:t>
            </a:r>
          </a:p>
          <a:p>
            <a:pPr>
              <a:buFont typeface="+mj-lt"/>
              <a:buAutoNum type="alphaLcParenR"/>
            </a:pPr>
            <a:r>
              <a:rPr lang="cs-CZ" sz="1800" dirty="0" smtClean="0">
                <a:solidFill>
                  <a:srgbClr val="FF0000"/>
                </a:solidFill>
              </a:rPr>
              <a:t>Ano</a:t>
            </a:r>
          </a:p>
          <a:p>
            <a:pPr>
              <a:buFont typeface="+mj-lt"/>
              <a:buAutoNum type="alphaLcParenR"/>
            </a:pPr>
            <a:r>
              <a:rPr lang="cs-CZ" sz="1800" dirty="0" smtClean="0"/>
              <a:t>Nevím</a:t>
            </a:r>
          </a:p>
          <a:p>
            <a:pPr>
              <a:buFont typeface="+mj-lt"/>
              <a:buAutoNum type="alphaLcParenR"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AutoNum type="arabicPeriod" startAt="3"/>
            </a:pPr>
            <a:r>
              <a:rPr lang="cs-CZ" sz="1800" b="1" dirty="0" smtClean="0"/>
              <a:t>Vypište, kde se setkáme s kompozicí:</a:t>
            </a:r>
          </a:p>
          <a:p>
            <a:pPr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       Malba,fotografie, sochařství, kinematografie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4. V kompozici se vyvarujeme:</a:t>
            </a:r>
          </a:p>
          <a:p>
            <a:pPr>
              <a:buFont typeface="+mj-lt"/>
              <a:buAutoNum type="alphaLcParenR"/>
            </a:pPr>
            <a:r>
              <a:rPr lang="cs-CZ" sz="1800" dirty="0" smtClean="0"/>
              <a:t>Rozměru</a:t>
            </a:r>
          </a:p>
          <a:p>
            <a:pPr>
              <a:buFont typeface="+mj-lt"/>
              <a:buAutoNum type="alphaLcParenR"/>
            </a:pPr>
            <a:r>
              <a:rPr lang="cs-CZ" sz="1800" dirty="0" smtClean="0">
                <a:solidFill>
                  <a:srgbClr val="FF0000"/>
                </a:solidFill>
              </a:rPr>
              <a:t>Rušivým prvkům</a:t>
            </a:r>
          </a:p>
          <a:p>
            <a:pPr>
              <a:buFont typeface="+mj-lt"/>
              <a:buAutoNum type="alphaLcParenR"/>
            </a:pPr>
            <a:r>
              <a:rPr lang="cs-CZ" sz="1800" dirty="0" smtClean="0"/>
              <a:t>Ničemu</a:t>
            </a:r>
          </a:p>
          <a:p>
            <a:pPr>
              <a:buNone/>
            </a:pPr>
            <a:endParaRPr lang="cs-CZ" sz="1800" dirty="0"/>
          </a:p>
        </p:txBody>
      </p:sp>
      <p:pic>
        <p:nvPicPr>
          <p:cNvPr id="4100" name="Picture 4" descr="C:\Documents and Settings\Martina\Local Settings\Temporary Internet Files\Content.IE5\1G53VQZJ\MC9004404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714356"/>
            <a:ext cx="1428760" cy="1177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52</Words>
  <Application>Microsoft Office PowerPoint</Application>
  <PresentationFormat>Předvádění na obrazovce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Správná odpověď?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Správná odpověď?</dc:title>
  <dc:creator>Lenovo User</dc:creator>
  <cp:lastModifiedBy>Doma</cp:lastModifiedBy>
  <cp:revision>3</cp:revision>
  <dcterms:created xsi:type="dcterms:W3CDTF">2012-10-01T18:08:35Z</dcterms:created>
  <dcterms:modified xsi:type="dcterms:W3CDTF">2013-01-27T16:48:29Z</dcterms:modified>
</cp:coreProperties>
</file>