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83125-39AA-4B9A-9367-382DEEC45CD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3FAD-CF43-490B-802C-18C2936436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Správná odpověď?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cs-CZ" b="1" u="sng" dirty="0" smtClean="0"/>
              <a:t>Dopiš: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Čemu věnovali malíři pozornost:</a:t>
            </a:r>
            <a:r>
              <a:rPr lang="cs-CZ" sz="2400" dirty="0" smtClean="0">
                <a:solidFill>
                  <a:srgbClr val="FF0000"/>
                </a:solidFill>
              </a:rPr>
              <a:t>  kompozici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Jak se jmenuje obraz Leonarda </a:t>
            </a:r>
            <a:r>
              <a:rPr lang="cs-CZ" sz="2400" dirty="0" err="1" smtClean="0"/>
              <a:t>da</a:t>
            </a:r>
            <a:r>
              <a:rPr lang="cs-CZ" sz="2400" dirty="0" smtClean="0"/>
              <a:t> </a:t>
            </a:r>
            <a:r>
              <a:rPr lang="cs-CZ" sz="2400" dirty="0" err="1" smtClean="0"/>
              <a:t>Vinciho</a:t>
            </a:r>
            <a:r>
              <a:rPr lang="cs-CZ" sz="2400" dirty="0" smtClean="0"/>
              <a:t>:  </a:t>
            </a:r>
            <a:r>
              <a:rPr lang="cs-CZ" sz="2400" dirty="0" err="1" smtClean="0">
                <a:solidFill>
                  <a:srgbClr val="FF0000"/>
                </a:solidFill>
              </a:rPr>
              <a:t>Mona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Lisa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Ve kterém roce namaloval E. Manet- Snídani v trávě: </a:t>
            </a:r>
            <a:r>
              <a:rPr lang="cs-CZ" sz="2400" dirty="0" smtClean="0">
                <a:solidFill>
                  <a:srgbClr val="FF0000"/>
                </a:solidFill>
              </a:rPr>
              <a:t>1863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Čím se zabývá nejvíce analýza obrazů:  </a:t>
            </a:r>
            <a:r>
              <a:rPr lang="cs-CZ" sz="2400" dirty="0" smtClean="0">
                <a:solidFill>
                  <a:srgbClr val="FF0000"/>
                </a:solidFill>
              </a:rPr>
              <a:t>ženami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Proč se nedochovaly náčrty obrazů:   </a:t>
            </a:r>
            <a:r>
              <a:rPr lang="cs-CZ" sz="2400" dirty="0" smtClean="0">
                <a:solidFill>
                  <a:srgbClr val="FF0000"/>
                </a:solidFill>
              </a:rPr>
              <a:t>tajemství jednotlivých dílen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3074" name="Picture 2" descr="C:\Documents and Settings\Martina\Local Settings\Temporary Internet Files\Content.IE5\NNKRXQLI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1214446" cy="1000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  Správná odpověď?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Správná odpověď?</dc:title>
  <dc:creator>Lenovo User</dc:creator>
  <cp:lastModifiedBy>Doma</cp:lastModifiedBy>
  <cp:revision>1</cp:revision>
  <dcterms:created xsi:type="dcterms:W3CDTF">2012-10-01T18:26:13Z</dcterms:created>
  <dcterms:modified xsi:type="dcterms:W3CDTF">2013-01-27T16:48:53Z</dcterms:modified>
</cp:coreProperties>
</file>