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AD2E-53EB-46C8-896C-E031E5022CCF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0E951-C9E7-4C1C-BCA8-DD4ABBFF54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/>
              <a:t>Správná odpověď ?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>
              <a:buNone/>
            </a:pPr>
            <a:r>
              <a:rPr lang="cs-CZ" sz="3600" dirty="0" smtClean="0"/>
              <a:t>1. </a:t>
            </a:r>
            <a:r>
              <a:rPr lang="cs-CZ" dirty="0" smtClean="0"/>
              <a:t>Princip rytmu je: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Stejné, podobné prvky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Žádné prvky nejsou stejné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Nic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None/>
            </a:pPr>
            <a:r>
              <a:rPr lang="cs-CZ" dirty="0" smtClean="0"/>
              <a:t>2. Prvky v obraze dělíme na: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Hlavní a vedlejší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Různě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Nedělíme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None/>
            </a:pPr>
            <a:r>
              <a:rPr lang="cs-CZ" dirty="0" smtClean="0"/>
              <a:t>3. Princip symetrie vyvolává: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</a:t>
            </a:r>
            <a:r>
              <a:rPr lang="cs-CZ" smtClean="0"/>
              <a:t>rvek</a:t>
            </a: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Vyváženost, klid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Nic</a:t>
            </a:r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None/>
            </a:pPr>
            <a:r>
              <a:rPr lang="cs-CZ" dirty="0" smtClean="0"/>
              <a:t>4. Co jsou to kompoziční prvky: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Vyváženost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Nástroj, kterým umělec komponuje obraz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Kontrast obrazu</a:t>
            </a:r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None/>
            </a:pPr>
            <a:r>
              <a:rPr lang="cs-CZ" dirty="0" smtClean="0"/>
              <a:t>5. Pravidelné rozmístění kolem středu: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Princip role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Princip rytmu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Princip symetrie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 startAt="6"/>
            </a:pPr>
            <a:r>
              <a:rPr lang="cs-CZ" dirty="0" smtClean="0"/>
              <a:t>Co jsou to skladebné principy: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Postupy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Historie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Nemá význam</a:t>
            </a:r>
          </a:p>
          <a:p>
            <a:pPr marL="457200" indent="-45720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Documents and Settings\Martina\Local Settings\Temporary Internet Files\Content.IE5\98ZA5NOG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1827886" cy="1005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Předvádění na obrazovce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Správná odpověď ?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 ?</dc:title>
  <dc:creator>Lenovo User</dc:creator>
  <cp:lastModifiedBy>Doma</cp:lastModifiedBy>
  <cp:revision>3</cp:revision>
  <dcterms:created xsi:type="dcterms:W3CDTF">2012-10-01T18:47:40Z</dcterms:created>
  <dcterms:modified xsi:type="dcterms:W3CDTF">2013-01-27T16:49:39Z</dcterms:modified>
</cp:coreProperties>
</file>