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7EF5-2F53-47C5-A43E-B48245AA9807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C077-FCCA-4B53-A928-0898F9C731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7EF5-2F53-47C5-A43E-B48245AA9807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C077-FCCA-4B53-A928-0898F9C731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7EF5-2F53-47C5-A43E-B48245AA9807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C077-FCCA-4B53-A928-0898F9C731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7EF5-2F53-47C5-A43E-B48245AA9807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C077-FCCA-4B53-A928-0898F9C731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7EF5-2F53-47C5-A43E-B48245AA9807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C077-FCCA-4B53-A928-0898F9C731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7EF5-2F53-47C5-A43E-B48245AA9807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C077-FCCA-4B53-A928-0898F9C731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7EF5-2F53-47C5-A43E-B48245AA9807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C077-FCCA-4B53-A928-0898F9C731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7EF5-2F53-47C5-A43E-B48245AA9807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C077-FCCA-4B53-A928-0898F9C731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7EF5-2F53-47C5-A43E-B48245AA9807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C077-FCCA-4B53-A928-0898F9C731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7EF5-2F53-47C5-A43E-B48245AA9807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C077-FCCA-4B53-A928-0898F9C731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7EF5-2F53-47C5-A43E-B48245AA9807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C077-FCCA-4B53-A928-0898F9C731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B7EF5-2F53-47C5-A43E-B48245AA9807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FC077-FCCA-4B53-A928-0898F9C731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u="sng" dirty="0" smtClean="0"/>
              <a:t>Správná odpověď ?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sz="2800" dirty="0" smtClean="0"/>
              <a:t>Co je to barevný  kontrast: </a:t>
            </a:r>
            <a:r>
              <a:rPr lang="cs-CZ" sz="2800" dirty="0" smtClean="0">
                <a:solidFill>
                  <a:srgbClr val="FF0000"/>
                </a:solidFill>
              </a:rPr>
              <a:t>objekt má jinou barvu, než pozadí</a:t>
            </a:r>
          </a:p>
          <a:p>
            <a:pPr marL="514350" indent="-514350">
              <a:buAutoNum type="arabicPeriod"/>
            </a:pPr>
            <a:r>
              <a:rPr lang="cs-CZ" sz="2800" dirty="0" smtClean="0"/>
              <a:t>Uspořádání prvků v obraze se nazývá princip… </a:t>
            </a:r>
            <a:r>
              <a:rPr lang="cs-CZ" sz="2800" dirty="0" smtClean="0">
                <a:solidFill>
                  <a:srgbClr val="FF0000"/>
                </a:solidFill>
              </a:rPr>
              <a:t>proporce.</a:t>
            </a:r>
          </a:p>
          <a:p>
            <a:pPr marL="514350" indent="-514350">
              <a:buAutoNum type="arabicPeriod"/>
            </a:pPr>
            <a:r>
              <a:rPr lang="cs-CZ" sz="2800" dirty="0" smtClean="0"/>
              <a:t>Kde byla použita proporční estetika: </a:t>
            </a:r>
            <a:r>
              <a:rPr lang="cs-CZ" sz="2800" dirty="0" smtClean="0">
                <a:solidFill>
                  <a:srgbClr val="FF0000"/>
                </a:solidFill>
              </a:rPr>
              <a:t>středověk</a:t>
            </a:r>
          </a:p>
          <a:p>
            <a:pPr marL="514350" indent="-514350">
              <a:buAutoNum type="arabicPeriod"/>
            </a:pPr>
            <a:r>
              <a:rPr lang="cs-CZ" sz="2800" dirty="0" smtClean="0"/>
              <a:t>Co </a:t>
            </a:r>
            <a:r>
              <a:rPr lang="cs-CZ" sz="2800" dirty="0" smtClean="0"/>
              <a:t>může </a:t>
            </a:r>
            <a:r>
              <a:rPr lang="cs-CZ" sz="2800" dirty="0" smtClean="0"/>
              <a:t>kontrastovat: </a:t>
            </a:r>
            <a:r>
              <a:rPr lang="cs-CZ" sz="2800" dirty="0" smtClean="0">
                <a:solidFill>
                  <a:srgbClr val="FF0000"/>
                </a:solidFill>
              </a:rPr>
              <a:t>starý –mladý, malé-velké</a:t>
            </a:r>
          </a:p>
          <a:p>
            <a:pPr marL="514350" indent="-514350">
              <a:buAutoNum type="arabicPeriod"/>
            </a:pPr>
            <a:r>
              <a:rPr lang="cs-CZ" sz="2800" dirty="0" smtClean="0"/>
              <a:t>Co je to princip kontrastu: </a:t>
            </a:r>
            <a:r>
              <a:rPr lang="cs-CZ" sz="2800" dirty="0" smtClean="0">
                <a:solidFill>
                  <a:srgbClr val="FF0000"/>
                </a:solidFill>
              </a:rPr>
              <a:t>postavení dvou nebo více dostatečně rozdílných kvalit.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C:\Documents and Settings\Martina\Local Settings\Temporary Internet Files\Content.IE5\EAPEIU8N\MC90044042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428604"/>
            <a:ext cx="1357322" cy="1118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56</Words>
  <Application>Microsoft Office PowerPoint</Application>
  <PresentationFormat>Předvádění na obrazovce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Správná odpověď ?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 User</dc:creator>
  <cp:lastModifiedBy>Doma</cp:lastModifiedBy>
  <cp:revision>4</cp:revision>
  <dcterms:created xsi:type="dcterms:W3CDTF">2012-10-01T19:14:32Z</dcterms:created>
  <dcterms:modified xsi:type="dcterms:W3CDTF">2013-01-27T16:50:16Z</dcterms:modified>
</cp:coreProperties>
</file>