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571-7DAA-4027-82C0-1992ED825E67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4D09-7CA4-4F73-BBB5-1BED855992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Správná odpověď 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sz="2800" dirty="0" smtClean="0"/>
              <a:t>1. Ve kterých žánrech se využívá barevná kompozice: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fotografie, film, architektura, malba</a:t>
            </a:r>
          </a:p>
          <a:p>
            <a:pPr>
              <a:buNone/>
            </a:pPr>
            <a:r>
              <a:rPr lang="cs-CZ" sz="2800" dirty="0" smtClean="0"/>
              <a:t>2. Vypište teplé a studené barvy:</a:t>
            </a:r>
          </a:p>
          <a:p>
            <a:pPr algn="ctr">
              <a:buNone/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teplé – červená , oranžová, žlutá </a:t>
            </a:r>
          </a:p>
          <a:p>
            <a:pPr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studené  - modrá, fialová</a:t>
            </a:r>
          </a:p>
          <a:p>
            <a:pPr>
              <a:buNone/>
            </a:pPr>
            <a:r>
              <a:rPr lang="cs-CZ" sz="2800" dirty="0" smtClean="0"/>
              <a:t>3.Co jsou to pastelové barvy: </a:t>
            </a:r>
          </a:p>
          <a:p>
            <a:pPr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odstíny rozředěné bílou, šedou</a:t>
            </a:r>
          </a:p>
          <a:p>
            <a:pPr marL="514350" indent="-514350">
              <a:buNone/>
            </a:pPr>
            <a:r>
              <a:rPr lang="cs-CZ" sz="2800" dirty="0" smtClean="0"/>
              <a:t>4. Co jsou to barvy příbuzné: </a:t>
            </a:r>
          </a:p>
          <a:p>
            <a:pPr marL="514350" indent="-514350" algn="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barvy, které leží na barevném kole vedle sebe</a:t>
            </a:r>
          </a:p>
          <a:p>
            <a:pPr marL="514350" indent="-514350">
              <a:buNone/>
            </a:pPr>
            <a:r>
              <a:rPr lang="cs-CZ" sz="2800" dirty="0" smtClean="0"/>
              <a:t>5. Co je to barevná kompozice: 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uspořádání barev a prvků v obrazu</a:t>
            </a:r>
          </a:p>
        </p:txBody>
      </p:sp>
      <p:pic>
        <p:nvPicPr>
          <p:cNvPr id="2050" name="Picture 2" descr="C:\Documents and Settings\Martina\Local Settings\Temporary Internet Files\Content.IE5\F3VIH3IW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1143008" cy="1089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dirty="0" smtClean="0"/>
              <a:t>6. Tonálně odlišen má být: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Hlavní motiv</a:t>
            </a:r>
          </a:p>
          <a:p>
            <a:pPr marL="514350" indent="-514350">
              <a:buNone/>
            </a:pPr>
            <a:r>
              <a:rPr lang="cs-CZ" sz="2800" dirty="0" smtClean="0"/>
              <a:t>7. Podle čeho je pojmenován </a:t>
            </a:r>
            <a:r>
              <a:rPr lang="cs-CZ" sz="2800" dirty="0" err="1" smtClean="0"/>
              <a:t>Sabatierův</a:t>
            </a:r>
            <a:r>
              <a:rPr lang="cs-CZ" sz="2800" dirty="0" smtClean="0"/>
              <a:t> efekt: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Paula </a:t>
            </a:r>
            <a:r>
              <a:rPr lang="cs-CZ" sz="2800" dirty="0" err="1" smtClean="0">
                <a:solidFill>
                  <a:srgbClr val="FF0000"/>
                </a:solidFill>
              </a:rPr>
              <a:t>Sabatiera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8. Úhlopříčné linie navozují dojem: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Prostoru, dynamiky, akce, pohybu</a:t>
            </a:r>
          </a:p>
          <a:p>
            <a:pPr marL="514350" indent="-514350">
              <a:buNone/>
            </a:pPr>
            <a:r>
              <a:rPr lang="cs-CZ" sz="2800" dirty="0" smtClean="0"/>
              <a:t>9. </a:t>
            </a:r>
            <a:r>
              <a:rPr lang="cs-CZ" sz="2800" smtClean="0"/>
              <a:t>Linie </a:t>
            </a:r>
            <a:r>
              <a:rPr lang="cs-CZ" sz="2800" smtClean="0"/>
              <a:t>ovlivníme </a:t>
            </a:r>
            <a:r>
              <a:rPr lang="cs-CZ" sz="2800" dirty="0" smtClean="0"/>
              <a:t>jakým osvětlením: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Měkkým a tvrdým osvětlením</a:t>
            </a:r>
          </a:p>
          <a:p>
            <a:pPr marL="514350" indent="-514350">
              <a:buNone/>
            </a:pPr>
            <a:r>
              <a:rPr lang="cs-CZ" sz="2800" dirty="0" smtClean="0"/>
              <a:t>10. Křivka ve tvaru S je například:</a:t>
            </a:r>
          </a:p>
          <a:p>
            <a:pPr marL="514350" indent="-5143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Vodní hladina, duny písku, obilí …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 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 ?</dc:title>
  <dc:creator>Lenovo User</dc:creator>
  <cp:lastModifiedBy>Doma</cp:lastModifiedBy>
  <cp:revision>5</cp:revision>
  <dcterms:created xsi:type="dcterms:W3CDTF">2012-10-14T10:46:02Z</dcterms:created>
  <dcterms:modified xsi:type="dcterms:W3CDTF">2013-01-27T16:51:16Z</dcterms:modified>
</cp:coreProperties>
</file>