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F9E3-94D8-4656-A8E7-55BDAE7D4DF2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1AF8-D87B-457F-B274-864AB23134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F9E3-94D8-4656-A8E7-55BDAE7D4DF2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1AF8-D87B-457F-B274-864AB23134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F9E3-94D8-4656-A8E7-55BDAE7D4DF2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1AF8-D87B-457F-B274-864AB23134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F9E3-94D8-4656-A8E7-55BDAE7D4DF2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1AF8-D87B-457F-B274-864AB23134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F9E3-94D8-4656-A8E7-55BDAE7D4DF2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1AF8-D87B-457F-B274-864AB23134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F9E3-94D8-4656-A8E7-55BDAE7D4DF2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1AF8-D87B-457F-B274-864AB23134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F9E3-94D8-4656-A8E7-55BDAE7D4DF2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1AF8-D87B-457F-B274-864AB23134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F9E3-94D8-4656-A8E7-55BDAE7D4DF2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1AF8-D87B-457F-B274-864AB23134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F9E3-94D8-4656-A8E7-55BDAE7D4DF2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1AF8-D87B-457F-B274-864AB23134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F9E3-94D8-4656-A8E7-55BDAE7D4DF2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1AF8-D87B-457F-B274-864AB23134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F9E3-94D8-4656-A8E7-55BDAE7D4DF2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1AF8-D87B-457F-B274-864AB23134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0F9E3-94D8-4656-A8E7-55BDAE7D4DF2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B1AF8-D87B-457F-B274-864AB231343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cs-CZ" sz="3200" b="1" u="sng" dirty="0" smtClean="0"/>
              <a:t>Správná odpověď ?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3300" dirty="0" smtClean="0"/>
              <a:t>Co je to </a:t>
            </a:r>
            <a:r>
              <a:rPr lang="cs-CZ" sz="3300" dirty="0" err="1" smtClean="0"/>
              <a:t>sectio</a:t>
            </a:r>
            <a:r>
              <a:rPr lang="cs-CZ" sz="3300" dirty="0" smtClean="0"/>
              <a:t> </a:t>
            </a:r>
            <a:r>
              <a:rPr lang="cs-CZ" sz="3300" dirty="0" err="1" smtClean="0"/>
              <a:t>aurea</a:t>
            </a:r>
            <a:r>
              <a:rPr lang="cs-CZ" sz="3300" dirty="0" smtClean="0"/>
              <a:t>: </a:t>
            </a:r>
            <a:r>
              <a:rPr lang="cs-CZ" sz="3300" dirty="0" smtClean="0">
                <a:solidFill>
                  <a:srgbClr val="FF0000"/>
                </a:solidFill>
              </a:rPr>
              <a:t>zlatý řez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300" dirty="0" smtClean="0"/>
              <a:t>Co je to zlatý řez:  </a:t>
            </a:r>
            <a:r>
              <a:rPr lang="cs-CZ" sz="3300" dirty="0" smtClean="0">
                <a:solidFill>
                  <a:srgbClr val="FF0000"/>
                </a:solidFill>
              </a:rPr>
              <a:t>nemá rozdělit obraz na dvě poloviny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300" dirty="0" smtClean="0"/>
              <a:t>Co je cílem třetinového dělení: </a:t>
            </a:r>
            <a:r>
              <a:rPr lang="cs-CZ" sz="3300" dirty="0" smtClean="0">
                <a:solidFill>
                  <a:srgbClr val="FF0000"/>
                </a:solidFill>
              </a:rPr>
              <a:t> umístit předměty a oblast zájmu do blízkosti jedné z linií.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300" dirty="0" smtClean="0"/>
              <a:t>Na kolik polí rozdělíme obraz: </a:t>
            </a:r>
            <a:r>
              <a:rPr lang="cs-CZ" sz="3300" dirty="0" smtClean="0">
                <a:solidFill>
                  <a:srgbClr val="FF0000"/>
                </a:solidFill>
              </a:rPr>
              <a:t>9 polí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300" dirty="0" smtClean="0"/>
              <a:t>V jaké oblasti výtvarného umění se používá třetinové dělení:  </a:t>
            </a:r>
            <a:r>
              <a:rPr lang="cs-CZ" sz="3300" dirty="0" smtClean="0">
                <a:solidFill>
                  <a:srgbClr val="FF0000"/>
                </a:solidFill>
              </a:rPr>
              <a:t>malování, design a film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300" dirty="0" smtClean="0"/>
              <a:t>Kde je možné umístit dominantu – nákres: </a:t>
            </a:r>
            <a:r>
              <a:rPr lang="cs-CZ" sz="3300" dirty="0" smtClean="0">
                <a:solidFill>
                  <a:srgbClr val="FF0000"/>
                </a:solidFill>
              </a:rPr>
              <a:t>do 4 průsečíků dělících linií </a:t>
            </a:r>
          </a:p>
          <a:p>
            <a:endParaRPr lang="cs-CZ" dirty="0"/>
          </a:p>
        </p:txBody>
      </p:sp>
      <p:pic>
        <p:nvPicPr>
          <p:cNvPr id="1026" name="Picture 2" descr="C:\Documents and Settings\Martina\Local Settings\Temporary Internet Files\Content.IE5\J6MHB204\MC9004379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28604"/>
            <a:ext cx="1071570" cy="10209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Bez názvu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66273"/>
            <a:ext cx="9144000" cy="51254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76</Words>
  <Application>Microsoft Office PowerPoint</Application>
  <PresentationFormat>Předvádění na obrazovce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Správná odpověď ?</vt:lpstr>
      <vt:lpstr>Snímek 2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Správná odpověď ?</dc:title>
  <dc:creator>Lenovo User</dc:creator>
  <cp:lastModifiedBy>Doma</cp:lastModifiedBy>
  <cp:revision>3</cp:revision>
  <dcterms:created xsi:type="dcterms:W3CDTF">2012-10-28T18:41:14Z</dcterms:created>
  <dcterms:modified xsi:type="dcterms:W3CDTF">2013-01-27T17:02:02Z</dcterms:modified>
</cp:coreProperties>
</file>