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C5BD-152A-44C7-941C-2B3C46058C85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FAE-5EA8-406D-A7F1-AB12614ACA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C5BD-152A-44C7-941C-2B3C46058C85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FAE-5EA8-406D-A7F1-AB12614ACA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C5BD-152A-44C7-941C-2B3C46058C85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FAE-5EA8-406D-A7F1-AB12614ACA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C5BD-152A-44C7-941C-2B3C46058C85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FAE-5EA8-406D-A7F1-AB12614ACA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C5BD-152A-44C7-941C-2B3C46058C85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FAE-5EA8-406D-A7F1-AB12614ACA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C5BD-152A-44C7-941C-2B3C46058C85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FAE-5EA8-406D-A7F1-AB12614ACA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C5BD-152A-44C7-941C-2B3C46058C85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FAE-5EA8-406D-A7F1-AB12614ACA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C5BD-152A-44C7-941C-2B3C46058C85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FAE-5EA8-406D-A7F1-AB12614ACA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C5BD-152A-44C7-941C-2B3C46058C85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FAE-5EA8-406D-A7F1-AB12614ACA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C5BD-152A-44C7-941C-2B3C46058C85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FAE-5EA8-406D-A7F1-AB12614ACA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C5BD-152A-44C7-941C-2B3C46058C85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FAE-5EA8-406D-A7F1-AB12614ACA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BC5BD-152A-44C7-941C-2B3C46058C85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A6FAE-5EA8-406D-A7F1-AB12614ACAD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529538" cy="285751"/>
          </a:xfrm>
        </p:spPr>
        <p:txBody>
          <a:bodyPr>
            <a:normAutofit fontScale="90000"/>
          </a:bodyPr>
          <a:lstStyle/>
          <a:p>
            <a:pPr algn="r"/>
            <a:r>
              <a:rPr lang="cs-CZ" sz="1600" dirty="0" smtClean="0"/>
              <a:t>VY_32_INOVACE_FOTF11160ŠVA</a:t>
            </a:r>
            <a:endParaRPr lang="cs-CZ" sz="1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1928802"/>
            <a:ext cx="7929618" cy="457203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Výukový materiál v rámci projektu OPVK 1,5 Peníze středním školám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Číslo projektu:		CZ.1.07/1.5.00/34.0883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Název projektu:		 Rozvoj vzdělanosti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 Číslo šablony:		III/2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Datum vytvoření:		1.1.2013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Autor:			Mgr. Martina Švábová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Určeno pro předmět:		Fotografie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Tematická oblast:		Základní skladby obrazu – Kompozice obrazu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Obor vzdělání:		Fotograf (34-56-L/01) 1.ročník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Název výukového materiálu:  	pracovní listy Hlavní zásady kompozice -  opakování			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Popis  využití: </a:t>
            </a:r>
            <a:r>
              <a:rPr lang="cs-CZ" smtClean="0">
                <a:solidFill>
                  <a:schemeClr val="tx1"/>
                </a:solidFill>
              </a:rPr>
              <a:t>pracovní listy, opakování  o </a:t>
            </a:r>
            <a:r>
              <a:rPr lang="cs-CZ" dirty="0" smtClean="0">
                <a:solidFill>
                  <a:schemeClr val="tx1"/>
                </a:solidFill>
              </a:rPr>
              <a:t>zásadách kompozice s využitím </a:t>
            </a:r>
            <a:r>
              <a:rPr lang="cs-CZ" dirty="0" err="1" smtClean="0">
                <a:solidFill>
                  <a:schemeClr val="tx1"/>
                </a:solidFill>
              </a:rPr>
              <a:t>dataprojektoru</a:t>
            </a:r>
            <a:r>
              <a:rPr lang="cs-CZ" dirty="0" smtClean="0">
                <a:solidFill>
                  <a:schemeClr val="tx1"/>
                </a:solidFill>
              </a:rPr>
              <a:t> a notebooku k prohlubování a upevňování učiva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Čas: 25 minut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lo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8858280" cy="12858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sz="3200" b="1" u="sng" dirty="0" smtClean="0">
                <a:solidFill>
                  <a:srgbClr val="FF0000"/>
                </a:solidFill>
              </a:rPr>
              <a:t>Hlavní zásady kompozice – opakování 1.- 3. části 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rozeznáváme na fotografii 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 jaké strany pozorujeme fotografii: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Popiš, co je to dominanta: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je to prostorově rozložený snímek: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102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857364"/>
            <a:ext cx="5500726" cy="4125545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cs-CZ" dirty="0" smtClean="0"/>
              <a:t>5. Urči na obrázku dominantu a vedlejší prvek: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6. Co je to záběr:</a:t>
            </a:r>
          </a:p>
          <a:p>
            <a:pPr>
              <a:buNone/>
            </a:pPr>
            <a:r>
              <a:rPr lang="cs-CZ" dirty="0" smtClean="0"/>
              <a:t>7. Popiš velký celek:</a:t>
            </a:r>
          </a:p>
          <a:p>
            <a:pPr>
              <a:buNone/>
            </a:pPr>
            <a:r>
              <a:rPr lang="cs-CZ" dirty="0" smtClean="0"/>
              <a:t>8. Kde vznikl a kdy americký plán/záběr:</a:t>
            </a:r>
          </a:p>
          <a:p>
            <a:pPr>
              <a:buNone/>
            </a:pPr>
            <a:r>
              <a:rPr lang="cs-CZ" dirty="0" smtClean="0"/>
              <a:t>10. Pohled zespodu je </a:t>
            </a:r>
            <a:r>
              <a:rPr lang="cs-CZ" dirty="0" smtClean="0"/>
              <a:t>nadhled, </a:t>
            </a:r>
            <a:r>
              <a:rPr lang="cs-CZ" dirty="0" smtClean="0"/>
              <a:t>nebo podhled:</a:t>
            </a:r>
          </a:p>
          <a:p>
            <a:pPr>
              <a:buNone/>
            </a:pPr>
            <a:r>
              <a:rPr lang="cs-CZ" dirty="0" smtClean="0"/>
              <a:t>11. Popiš žabí perspektivu:</a:t>
            </a:r>
          </a:p>
          <a:p>
            <a:pPr>
              <a:buNone/>
            </a:pPr>
            <a:r>
              <a:rPr lang="cs-CZ" dirty="0" smtClean="0"/>
              <a:t>12. Co je to </a:t>
            </a:r>
            <a:r>
              <a:rPr lang="cs-CZ" dirty="0" err="1" smtClean="0"/>
              <a:t>rakurs</a:t>
            </a:r>
            <a:r>
              <a:rPr lang="cs-CZ" dirty="0" smtClean="0"/>
              <a:t>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13.Urči na fotografii </a:t>
            </a:r>
            <a:r>
              <a:rPr lang="cs-CZ" sz="3200" dirty="0" err="1" smtClean="0"/>
              <a:t>polocelek</a:t>
            </a:r>
            <a:r>
              <a:rPr lang="cs-CZ" sz="3200" dirty="0" smtClean="0"/>
              <a:t> a detail: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500066"/>
          </a:xfrm>
        </p:spPr>
        <p:txBody>
          <a:bodyPr/>
          <a:lstStyle/>
          <a:p>
            <a:pPr algn="ctr"/>
            <a:r>
              <a:rPr lang="cs-CZ" dirty="0" smtClean="0"/>
              <a:t>Fotografie A</a:t>
            </a:r>
            <a:endParaRPr lang="cs-CZ" dirty="0"/>
          </a:p>
        </p:txBody>
      </p:sp>
      <p:pic>
        <p:nvPicPr>
          <p:cNvPr id="7" name="Zástupný symbol pro obsah 6" descr="Kopie - P10200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5992"/>
            <a:ext cx="4040188" cy="3262853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000109"/>
            <a:ext cx="4041775" cy="642942"/>
          </a:xfrm>
        </p:spPr>
        <p:txBody>
          <a:bodyPr/>
          <a:lstStyle/>
          <a:p>
            <a:pPr algn="ctr"/>
            <a:r>
              <a:rPr lang="cs-CZ" dirty="0" smtClean="0"/>
              <a:t>Fotografie B</a:t>
            </a:r>
            <a:endParaRPr lang="cs-CZ" dirty="0"/>
          </a:p>
        </p:txBody>
      </p:sp>
      <p:pic>
        <p:nvPicPr>
          <p:cNvPr id="8" name="Zástupný symbol pro obsah 7" descr="P10200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143116"/>
            <a:ext cx="4041775" cy="345995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14.</a:t>
            </a:r>
            <a:r>
              <a:rPr lang="cs-CZ" dirty="0" smtClean="0"/>
              <a:t> </a:t>
            </a:r>
            <a:r>
              <a:rPr lang="cs-CZ" sz="3200" dirty="0" smtClean="0"/>
              <a:t>Urči žabí a ptačí perspektivu: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14423"/>
            <a:ext cx="4040188" cy="571504"/>
          </a:xfrm>
        </p:spPr>
        <p:txBody>
          <a:bodyPr/>
          <a:lstStyle/>
          <a:p>
            <a:pPr algn="ctr"/>
            <a:r>
              <a:rPr lang="cs-CZ" dirty="0" smtClean="0"/>
              <a:t>Fotografie 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3438" y="1285861"/>
            <a:ext cx="4041775" cy="500066"/>
          </a:xfrm>
        </p:spPr>
        <p:txBody>
          <a:bodyPr/>
          <a:lstStyle/>
          <a:p>
            <a:pPr algn="ctr"/>
            <a:r>
              <a:rPr lang="cs-CZ" dirty="0" smtClean="0"/>
              <a:t>Fotografie B</a:t>
            </a:r>
            <a:endParaRPr lang="cs-CZ" dirty="0"/>
          </a:p>
        </p:txBody>
      </p:sp>
      <p:pic>
        <p:nvPicPr>
          <p:cNvPr id="22" name="Zástupný symbol pro obsah 21" descr="P100004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214554"/>
            <a:ext cx="4662114" cy="3214710"/>
          </a:xfrm>
        </p:spPr>
      </p:pic>
      <p:pic>
        <p:nvPicPr>
          <p:cNvPr id="37" name="Zástupný symbol pro obsah 36" descr="2011-08-03--11-33-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00100" y="2000240"/>
            <a:ext cx="2634192" cy="39512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15.Urči velikost záběru:</a:t>
            </a:r>
            <a:endParaRPr lang="cs-CZ" sz="3200" dirty="0"/>
          </a:p>
        </p:txBody>
      </p:sp>
      <p:pic>
        <p:nvPicPr>
          <p:cNvPr id="4" name="Zástupný symbol pro obsah 3" descr="P1000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7880730" cy="443291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/>
              <a:t>Odkazy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sz="2800" b="1" dirty="0" smtClean="0"/>
          </a:p>
          <a:p>
            <a:pPr lvl="0"/>
            <a:r>
              <a:rPr lang="cs-CZ" sz="2800" b="1" dirty="0" smtClean="0"/>
              <a:t>Pokud není uveden internetový odkaz, fotografie pochází z vlastních  zdrojů.</a:t>
            </a:r>
            <a:endParaRPr lang="cs-CZ" sz="2800" dirty="0" smtClean="0"/>
          </a:p>
          <a:p>
            <a:endParaRPr lang="cs-CZ" sz="2800" dirty="0"/>
          </a:p>
        </p:txBody>
      </p:sp>
      <p:pic>
        <p:nvPicPr>
          <p:cNvPr id="1026" name="Picture 2" descr="C:\Documents and Settings\Martina\Local Settings\Temporary Internet Files\Content.IE5\WHOCV75L\MC900438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28604"/>
            <a:ext cx="1285884" cy="876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145</Words>
  <Application>Microsoft Office PowerPoint</Application>
  <PresentationFormat>Předvádění na obrazovce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VY_32_INOVACE_FOTF11160ŠVA</vt:lpstr>
      <vt:lpstr> Hlavní zásady kompozice – opakování 1.- 3. části </vt:lpstr>
      <vt:lpstr>Snímek 3</vt:lpstr>
      <vt:lpstr>Snímek 4</vt:lpstr>
      <vt:lpstr>13.Urči na fotografii polocelek a detail:</vt:lpstr>
      <vt:lpstr>14. Urči žabí a ptačí perspektivu:</vt:lpstr>
      <vt:lpstr>15.Urči velikost záběru:</vt:lpstr>
      <vt:lpstr>Odkazy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jjjj</dc:title>
  <dc:creator>Lenovo User</dc:creator>
  <cp:lastModifiedBy>Doma</cp:lastModifiedBy>
  <cp:revision>21</cp:revision>
  <dcterms:created xsi:type="dcterms:W3CDTF">2012-11-11T19:02:39Z</dcterms:created>
  <dcterms:modified xsi:type="dcterms:W3CDTF">2013-01-27T12:27:01Z</dcterms:modified>
</cp:coreProperties>
</file>