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01F43-CE65-41C6-AF99-5670550F111C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8287-86EB-4F0D-8626-8904273F0A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Správná odpověď?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3000" dirty="0" smtClean="0"/>
              <a:t>Napište, </a:t>
            </a:r>
            <a:r>
              <a:rPr lang="cs-CZ" sz="3000" dirty="0" smtClean="0"/>
              <a:t>jaké rozeznáváme druhy ostření:</a:t>
            </a:r>
          </a:p>
          <a:p>
            <a:pPr marL="514350" indent="-514350"/>
            <a:r>
              <a:rPr lang="cs-CZ" sz="3000" b="1" dirty="0" smtClean="0">
                <a:solidFill>
                  <a:srgbClr val="FF0000"/>
                </a:solidFill>
              </a:rPr>
              <a:t>Ruční (manuální) ostření .</a:t>
            </a:r>
          </a:p>
          <a:p>
            <a:pPr marL="514350" indent="-514350"/>
            <a:r>
              <a:rPr lang="cs-CZ" sz="3000" b="1" dirty="0" smtClean="0">
                <a:solidFill>
                  <a:srgbClr val="FF0000"/>
                </a:solidFill>
              </a:rPr>
              <a:t>Jednorázové (single) ostření .</a:t>
            </a:r>
          </a:p>
          <a:p>
            <a:pPr marL="514350" indent="-514350"/>
            <a:r>
              <a:rPr lang="cs-CZ" sz="3000" b="1" dirty="0" smtClean="0">
                <a:solidFill>
                  <a:srgbClr val="FF0000"/>
                </a:solidFill>
              </a:rPr>
              <a:t>Průběžné (kontinuální) ostření</a:t>
            </a:r>
          </a:p>
          <a:p>
            <a:pPr marL="514350" indent="-514350">
              <a:buNone/>
            </a:pPr>
            <a:r>
              <a:rPr lang="cs-CZ" sz="3000" dirty="0" smtClean="0"/>
              <a:t>2. Rozdíl mezi pohybovou a obrazovou neostrostí:</a:t>
            </a:r>
          </a:p>
          <a:p>
            <a:pPr marL="514350" indent="-514350"/>
            <a:r>
              <a:rPr lang="cs-CZ" sz="3000" b="1" dirty="0" smtClean="0">
                <a:solidFill>
                  <a:srgbClr val="FF0000"/>
                </a:solidFill>
              </a:rPr>
              <a:t>Pohybová – otřesem aparátu nebo pohybem objektu</a:t>
            </a:r>
          </a:p>
          <a:p>
            <a:pPr marL="514350" indent="-514350"/>
            <a:r>
              <a:rPr lang="cs-CZ" sz="3000" b="1" dirty="0" smtClean="0">
                <a:solidFill>
                  <a:srgbClr val="FF0000"/>
                </a:solidFill>
              </a:rPr>
              <a:t>Obrazová – špatné zaostření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6"/>
            <a:ext cx="1285884" cy="1059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3. </a:t>
            </a:r>
            <a:r>
              <a:rPr lang="cs-CZ" sz="2800" dirty="0" smtClean="0"/>
              <a:t>Popište mírnou neostrost: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Snímek je srozumitelný, připouští se neostrost vzdálených nebo blízkých předmětů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/>
              <a:t>4.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Co je to roztřesení: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Chvění aparátu během snímání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/>
              <a:t>5. Čím dosáhneme optickou neostrost:</a:t>
            </a:r>
          </a:p>
          <a:p>
            <a:pPr marL="514350" indent="-514350"/>
            <a:r>
              <a:rPr lang="cs-CZ" sz="2800" b="1" dirty="0" smtClean="0">
                <a:solidFill>
                  <a:srgbClr val="FF0000"/>
                </a:solidFill>
              </a:rPr>
              <a:t>použitím speciálních změkčujících objektivů, předsádek, průhledných předmětů (folie, plast, vazelína, sádlo) před objektivem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/>
            <a:endParaRPr lang="cs-CZ" sz="2800" dirty="0">
              <a:solidFill>
                <a:srgbClr val="FF0000"/>
              </a:solidFill>
            </a:endParaRPr>
          </a:p>
          <a:p>
            <a:pPr marL="514350" indent="-514350"/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 smtClean="0"/>
              <a:t>6. </a:t>
            </a:r>
            <a:r>
              <a:rPr lang="cs-CZ" sz="2800" dirty="0" smtClean="0"/>
              <a:t>Co je to pohybová neostrost:</a:t>
            </a:r>
          </a:p>
          <a:p>
            <a:pPr marL="514350" indent="-514350"/>
            <a:r>
              <a:rPr lang="cs-CZ" sz="2800" b="1" dirty="0" smtClean="0">
                <a:solidFill>
                  <a:srgbClr val="FF0000"/>
                </a:solidFill>
              </a:rPr>
              <a:t>zachycení pohybujících se objektů ve fotografii nebo </a:t>
            </a:r>
            <a:r>
              <a:rPr lang="cs-CZ" sz="2800" b="1" smtClean="0">
                <a:solidFill>
                  <a:srgbClr val="FF0000"/>
                </a:solidFill>
              </a:rPr>
              <a:t>na </a:t>
            </a:r>
            <a:r>
              <a:rPr lang="cs-CZ" sz="2800" b="1" smtClean="0">
                <a:solidFill>
                  <a:srgbClr val="FF0000"/>
                </a:solidFill>
              </a:rPr>
              <a:t>sekvenci </a:t>
            </a:r>
            <a:r>
              <a:rPr lang="cs-CZ" sz="2800" b="1" dirty="0" smtClean="0">
                <a:solidFill>
                  <a:srgbClr val="FF0000"/>
                </a:solidFill>
              </a:rPr>
              <a:t>snímků </a:t>
            </a:r>
          </a:p>
          <a:p>
            <a:pPr marL="514350" indent="-514350"/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/>
              <a:t>7. Co je to </a:t>
            </a:r>
            <a:r>
              <a:rPr lang="cs-CZ" sz="2800" dirty="0" err="1" smtClean="0"/>
              <a:t>panning</a:t>
            </a:r>
            <a:r>
              <a:rPr lang="cs-CZ" sz="2800" dirty="0" smtClean="0"/>
              <a:t>:</a:t>
            </a:r>
          </a:p>
          <a:p>
            <a:pPr marL="514350" indent="-514350"/>
            <a:r>
              <a:rPr lang="cs-CZ" sz="2800" b="1" dirty="0" smtClean="0">
                <a:solidFill>
                  <a:srgbClr val="FF0000"/>
                </a:solidFill>
              </a:rPr>
              <a:t>sledování objektu</a:t>
            </a:r>
          </a:p>
          <a:p>
            <a:pPr marL="514350" indent="-514350"/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/>
              <a:t>8. K čemu se </a:t>
            </a:r>
            <a:r>
              <a:rPr lang="cs-CZ" sz="2800" dirty="0" err="1" smtClean="0"/>
              <a:t>panning</a:t>
            </a:r>
            <a:r>
              <a:rPr lang="cs-CZ" sz="2800" dirty="0" smtClean="0"/>
              <a:t> používá:</a:t>
            </a:r>
          </a:p>
          <a:p>
            <a:pPr marL="514350" indent="-514350"/>
            <a:r>
              <a:rPr lang="cs-CZ" sz="2800" b="1" dirty="0" smtClean="0">
                <a:solidFill>
                  <a:srgbClr val="FF0000"/>
                </a:solidFill>
              </a:rPr>
              <a:t>zachycení rychlého pohybu a optického odlišení předmětu od pozadí.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148</Words>
  <Application>Microsoft Office PowerPoint</Application>
  <PresentationFormat>Předvádění na obrazovce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Správná odpověď?</vt:lpstr>
      <vt:lpstr>Snímek 2</vt:lpstr>
      <vt:lpstr>Snímek 3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 User</dc:creator>
  <cp:lastModifiedBy>Doma</cp:lastModifiedBy>
  <cp:revision>11</cp:revision>
  <dcterms:created xsi:type="dcterms:W3CDTF">2012-11-19T11:35:01Z</dcterms:created>
  <dcterms:modified xsi:type="dcterms:W3CDTF">2013-01-27T16:32:20Z</dcterms:modified>
</cp:coreProperties>
</file>