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16180-5E2A-4014-A6BE-ADDB429DCC4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6A1D-3159-4645-A3FB-2620C3AE3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Správná odpověď?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sz="2800" b="1" dirty="0" smtClean="0"/>
              <a:t>1. Změna velikosti předmětů a sbíhání linií je základem: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>
                <a:solidFill>
                  <a:srgbClr val="FF0000"/>
                </a:solidFill>
              </a:rPr>
              <a:t>Lineární perspektivy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Zákrytu</a:t>
            </a: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Restituce</a:t>
            </a:r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b="1" dirty="0" smtClean="0"/>
              <a:t>2. Vzdušné perspektivě se také říká: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Letecká perspektiva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>
                <a:solidFill>
                  <a:srgbClr val="FF0000"/>
                </a:solidFill>
              </a:rPr>
              <a:t>Modrání dálek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Letecká modř</a:t>
            </a:r>
          </a:p>
          <a:p>
            <a:pPr>
              <a:buNone/>
            </a:pPr>
            <a:endParaRPr lang="cs-CZ" sz="2800" dirty="0"/>
          </a:p>
        </p:txBody>
      </p:sp>
      <p:pic>
        <p:nvPicPr>
          <p:cNvPr id="5" name="Picture 2" descr="C:\Documents and Settings\Martina\Local Settings\Temporary Internet Files\Content.IE5\IYVVMCAV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57166"/>
            <a:ext cx="1285884" cy="1059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3.Prostor a objem lze vyjádřit: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>
                <a:solidFill>
                  <a:srgbClr val="FF0000"/>
                </a:solidFill>
              </a:rPr>
              <a:t>Stíny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Zákrytem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Objemem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b="1" dirty="0" smtClean="0"/>
              <a:t>4. Horní linie budov se budou zdánlivě krátit fotíme –li: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>
                <a:solidFill>
                  <a:srgbClr val="FF0000"/>
                </a:solidFill>
              </a:rPr>
              <a:t>Budovu odspodu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smtClean="0"/>
              <a:t>Budovu </a:t>
            </a:r>
            <a:r>
              <a:rPr lang="cs-CZ" sz="2800" dirty="0" err="1" smtClean="0"/>
              <a:t>s</a:t>
            </a:r>
            <a:r>
              <a:rPr lang="cs-CZ" sz="2800" smtClean="0"/>
              <a:t>hora</a:t>
            </a: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Budovu </a:t>
            </a:r>
            <a:r>
              <a:rPr lang="cs-CZ" sz="2800" dirty="0" smtClean="0"/>
              <a:t>zboku</a:t>
            </a:r>
            <a:endParaRPr lang="cs-CZ" sz="2800" dirty="0" smtClean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Office PowerPoint</Application>
  <PresentationFormat>Předvádění na obrazovce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Správná odpověď?</vt:lpstr>
      <vt:lpstr>Snímek 2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Správná odpověď?</dc:title>
  <dc:creator>Lenovo User</dc:creator>
  <cp:lastModifiedBy>Doma</cp:lastModifiedBy>
  <cp:revision>2</cp:revision>
  <dcterms:created xsi:type="dcterms:W3CDTF">2013-01-22T18:06:24Z</dcterms:created>
  <dcterms:modified xsi:type="dcterms:W3CDTF">2013-01-27T16:34:02Z</dcterms:modified>
</cp:coreProperties>
</file>