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9B61-FA17-4A29-A045-6D79F133D351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A20E-D6DE-446A-91CC-5F89CCCD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Správná odpověď?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cs-CZ" dirty="0" smtClean="0"/>
              <a:t>1.  Co je to úběžník: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bod na horizontu, kam se sbíhají veškeré vodorovné čáry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2.  Rozdíl mezi nárožní a průčelní perspektivou:</a:t>
            </a:r>
          </a:p>
          <a:p>
            <a:pPr marL="514350" indent="-514350"/>
            <a:r>
              <a:rPr lang="cs-CZ" b="1" dirty="0" smtClean="0">
                <a:solidFill>
                  <a:srgbClr val="FF0000"/>
                </a:solidFill>
              </a:rPr>
              <a:t>nárožní úběžník se spojí ve </a:t>
            </a:r>
            <a:r>
              <a:rPr lang="cs-CZ" b="1" smtClean="0">
                <a:solidFill>
                  <a:srgbClr val="FF0000"/>
                </a:solidFill>
              </a:rPr>
              <a:t>dvou </a:t>
            </a:r>
            <a:r>
              <a:rPr lang="cs-CZ" b="1" smtClean="0">
                <a:solidFill>
                  <a:srgbClr val="FF0000"/>
                </a:solidFill>
              </a:rPr>
              <a:t>bodech, </a:t>
            </a:r>
            <a:r>
              <a:rPr lang="cs-CZ" b="1" dirty="0" smtClean="0">
                <a:solidFill>
                  <a:srgbClr val="FF0000"/>
                </a:solidFill>
              </a:rPr>
              <a:t>průčelní v jednom bodě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3. Který nákres je nárožní a který průčelní perspektiva: </a:t>
            </a:r>
          </a:p>
          <a:p>
            <a:pPr marL="514350" indent="-514350"/>
            <a:r>
              <a:rPr lang="cs-CZ" b="1" dirty="0" smtClean="0">
                <a:solidFill>
                  <a:srgbClr val="FF0000"/>
                </a:solidFill>
              </a:rPr>
              <a:t>nárožní A – průčelní B</a:t>
            </a:r>
          </a:p>
          <a:p>
            <a:endParaRPr lang="cs-CZ" dirty="0"/>
          </a:p>
        </p:txBody>
      </p:sp>
      <p:pic>
        <p:nvPicPr>
          <p:cNvPr id="4" name="Picture 2" descr="C:\Documents and Settings\Martina\Local Settings\Temporary Internet Files\Content.IE5\IYVVMCAV\MC900440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28604"/>
            <a:ext cx="1071570" cy="882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57</Words>
  <Application>Microsoft Office PowerPoint</Application>
  <PresentationFormat>Předvádění na obrazovce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Správná odpověď?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Správná odpověď?</dc:title>
  <dc:creator>Lenovo User</dc:creator>
  <cp:lastModifiedBy>Doma</cp:lastModifiedBy>
  <cp:revision>6</cp:revision>
  <dcterms:created xsi:type="dcterms:W3CDTF">2012-11-21T14:28:09Z</dcterms:created>
  <dcterms:modified xsi:type="dcterms:W3CDTF">2013-01-27T16:34:45Z</dcterms:modified>
</cp:coreProperties>
</file>