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63A7-C1C8-4E62-860A-280CE1ACB30A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1125-6DAE-4E26-8DF3-F692B97AE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63A7-C1C8-4E62-860A-280CE1ACB30A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1125-6DAE-4E26-8DF3-F692B97AE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63A7-C1C8-4E62-860A-280CE1ACB30A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1125-6DAE-4E26-8DF3-F692B97AE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63A7-C1C8-4E62-860A-280CE1ACB30A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1125-6DAE-4E26-8DF3-F692B97AE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63A7-C1C8-4E62-860A-280CE1ACB30A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1125-6DAE-4E26-8DF3-F692B97AE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63A7-C1C8-4E62-860A-280CE1ACB30A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1125-6DAE-4E26-8DF3-F692B97AE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63A7-C1C8-4E62-860A-280CE1ACB30A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1125-6DAE-4E26-8DF3-F692B97AE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63A7-C1C8-4E62-860A-280CE1ACB30A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1125-6DAE-4E26-8DF3-F692B97AE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63A7-C1C8-4E62-860A-280CE1ACB30A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1125-6DAE-4E26-8DF3-F692B97AE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63A7-C1C8-4E62-860A-280CE1ACB30A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1125-6DAE-4E26-8DF3-F692B97AE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63A7-C1C8-4E62-860A-280CE1ACB30A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61125-6DAE-4E26-8DF3-F692B97AE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F63A7-C1C8-4E62-860A-280CE1ACB30A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61125-6DAE-4E26-8DF3-F692B97AE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857255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Správná odpověď?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14348" y="1500174"/>
            <a:ext cx="7058052" cy="4929222"/>
          </a:xfrm>
        </p:spPr>
        <p:txBody>
          <a:bodyPr>
            <a:normAutofit/>
          </a:bodyPr>
          <a:lstStyle/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1. Co odstraníme výřezem:</a:t>
            </a:r>
          </a:p>
          <a:p>
            <a:pPr algn="l"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FF0000"/>
                </a:solidFill>
              </a:rPr>
              <a:t> Odstranění všech rušivých prvků</a:t>
            </a:r>
            <a:r>
              <a:rPr lang="cs-CZ" sz="2800" b="1" smtClean="0">
                <a:solidFill>
                  <a:srgbClr val="FF0000"/>
                </a:solidFill>
              </a:rPr>
              <a:t>, </a:t>
            </a:r>
            <a:r>
              <a:rPr lang="cs-CZ" sz="2800" b="1" smtClean="0">
                <a:solidFill>
                  <a:srgbClr val="FF0000"/>
                </a:solidFill>
              </a:rPr>
              <a:t>předmětů, </a:t>
            </a:r>
            <a:r>
              <a:rPr lang="cs-CZ" sz="2800" b="1" smtClean="0">
                <a:solidFill>
                  <a:srgbClr val="FF0000"/>
                </a:solidFill>
              </a:rPr>
              <a:t>nebo </a:t>
            </a:r>
            <a:r>
              <a:rPr lang="cs-CZ" sz="2800" b="1" smtClean="0">
                <a:solidFill>
                  <a:srgbClr val="FF0000"/>
                </a:solidFill>
              </a:rPr>
              <a:t>to, </a:t>
            </a:r>
            <a:r>
              <a:rPr lang="cs-CZ" sz="2800" b="1" dirty="0" smtClean="0">
                <a:solidFill>
                  <a:srgbClr val="FF0000"/>
                </a:solidFill>
              </a:rPr>
              <a:t>co je nepodstatné</a:t>
            </a:r>
            <a:endParaRPr lang="cs-CZ" sz="2800" dirty="0" smtClean="0">
              <a:solidFill>
                <a:schemeClr val="tx1"/>
              </a:solidFill>
            </a:endParaRPr>
          </a:p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2. Kde provádíme výřez:</a:t>
            </a:r>
          </a:p>
          <a:p>
            <a:pPr algn="l"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FF0000"/>
                </a:solidFill>
              </a:rPr>
              <a:t> Ve softwaru nebo zvětšovacím přístroji</a:t>
            </a:r>
          </a:p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3. Využití čtvercového výřezu: </a:t>
            </a:r>
          </a:p>
          <a:p>
            <a:pPr algn="l"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FF0000"/>
                </a:solidFill>
              </a:rPr>
              <a:t> Snímky krajin, zvířat, detailů</a:t>
            </a:r>
          </a:p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4. Co je to maskovací rám:</a:t>
            </a:r>
          </a:p>
          <a:p>
            <a:pPr algn="l">
              <a:buFont typeface="Arial" pitchFamily="34" charset="0"/>
              <a:buChar char="•"/>
            </a:pPr>
            <a:r>
              <a:rPr lang="cs-CZ" sz="2800" b="1" dirty="0" smtClean="0">
                <a:solidFill>
                  <a:srgbClr val="FF0000"/>
                </a:solidFill>
              </a:rPr>
              <a:t> Zařízení, které upevňuje fotografický papír</a:t>
            </a:r>
          </a:p>
          <a:p>
            <a:pPr algn="l"/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2" descr="C:\Documents and Settings\Martina\Local Settings\Temporary Internet Files\Content.IE5\IYVVMCAV\MC9004404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85728"/>
            <a:ext cx="1143008" cy="941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63</Words>
  <Application>Microsoft Office PowerPoint</Application>
  <PresentationFormat>Předvádění na obrazovce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Správná odpověď?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Správná odpověď?</dc:title>
  <dc:creator>Lenovo User</dc:creator>
  <cp:lastModifiedBy>Doma</cp:lastModifiedBy>
  <cp:revision>3</cp:revision>
  <dcterms:created xsi:type="dcterms:W3CDTF">2013-01-22T18:31:05Z</dcterms:created>
  <dcterms:modified xsi:type="dcterms:W3CDTF">2013-01-27T16:35:31Z</dcterms:modified>
</cp:coreProperties>
</file>