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E2589-071A-461A-B5F9-2DE8D0BAFAF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6F90-3AD6-48AA-B90C-616970C73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Správná odpověď?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Jak vyjádříme prostor:</a:t>
            </a:r>
          </a:p>
          <a:p>
            <a:pPr marL="514350" indent="-514350"/>
            <a:r>
              <a:rPr lang="cs-CZ" b="1" dirty="0" smtClean="0">
                <a:solidFill>
                  <a:srgbClr val="FF0000"/>
                </a:solidFill>
              </a:rPr>
              <a:t>volbou formátu obrazu na výšku nebo na šířku</a:t>
            </a:r>
          </a:p>
          <a:p>
            <a:pPr>
              <a:buNone/>
            </a:pPr>
            <a:r>
              <a:rPr lang="cs-CZ" dirty="0" smtClean="0"/>
              <a:t>2. Rozdíl mezi otevřeným a uzavřeným prostorem:</a:t>
            </a:r>
          </a:p>
          <a:p>
            <a:r>
              <a:rPr lang="cs-CZ" b="1" dirty="0" smtClean="0"/>
              <a:t>Otevřený</a:t>
            </a:r>
            <a:r>
              <a:rPr lang="cs-CZ" b="1" dirty="0" smtClean="0">
                <a:solidFill>
                  <a:srgbClr val="FF0000"/>
                </a:solidFill>
              </a:rPr>
              <a:t> - neuzavřený snímek, kde horizont ubíhá do stran (strom, budova) nebo tonalita snímku je na jedné straně světlejší</a:t>
            </a:r>
          </a:p>
          <a:p>
            <a:r>
              <a:rPr lang="cs-CZ" b="1" dirty="0" smtClean="0"/>
              <a:t>Uzavřený</a:t>
            </a:r>
            <a:r>
              <a:rPr lang="cs-CZ" b="1" dirty="0" smtClean="0">
                <a:solidFill>
                  <a:srgbClr val="FF0000"/>
                </a:solidFill>
              </a:rPr>
              <a:t> - z obou stran uzavřený snímek (vysoké stromy, budovy)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4"/>
            <a:ext cx="1143008" cy="941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3.Proč provádíme rámování: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přidá hloubku </a:t>
            </a:r>
            <a:r>
              <a:rPr lang="cs-CZ" b="1" dirty="0" smtClean="0">
                <a:solidFill>
                  <a:srgbClr val="FF0000"/>
                </a:solidFill>
              </a:rPr>
              <a:t>snímkům </a:t>
            </a:r>
            <a:r>
              <a:rPr lang="cs-CZ" b="1" dirty="0" smtClean="0">
                <a:solidFill>
                  <a:srgbClr val="FF0000"/>
                </a:solidFill>
              </a:rPr>
              <a:t>a soustředí divákovu pozornost na vybraný objekt.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dirty="0" smtClean="0"/>
              <a:t>4. Co působí na </a:t>
            </a:r>
            <a:r>
              <a:rPr lang="cs-CZ" smtClean="0"/>
              <a:t>fotografii  </a:t>
            </a:r>
            <a:r>
              <a:rPr lang="cs-CZ" smtClean="0"/>
              <a:t>nudně, </a:t>
            </a:r>
            <a:r>
              <a:rPr lang="cs-CZ" dirty="0" smtClean="0"/>
              <a:t>zajímavé přerušení zaujme.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Pravidelný </a:t>
            </a:r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cs-CZ" b="1" dirty="0" smtClean="0">
                <a:solidFill>
                  <a:srgbClr val="FF0000"/>
                </a:solidFill>
              </a:rPr>
              <a:t>ytmus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89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Správná odpověď?</vt:lpstr>
      <vt:lpstr>Snímek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odpověď?</dc:title>
  <dc:creator>Lenovo User</dc:creator>
  <cp:lastModifiedBy>Doma</cp:lastModifiedBy>
  <cp:revision>3</cp:revision>
  <dcterms:created xsi:type="dcterms:W3CDTF">2013-01-22T19:18:58Z</dcterms:created>
  <dcterms:modified xsi:type="dcterms:W3CDTF">2013-01-27T16:36:40Z</dcterms:modified>
</cp:coreProperties>
</file>