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2C62-0A45-4E57-8563-1EE35E4DBF2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ACF3A-6CC8-423B-BFF5-2EE74B0C4C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2C62-0A45-4E57-8563-1EE35E4DBF2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ACF3A-6CC8-423B-BFF5-2EE74B0C4C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2C62-0A45-4E57-8563-1EE35E4DBF2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ACF3A-6CC8-423B-BFF5-2EE74B0C4C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2C62-0A45-4E57-8563-1EE35E4DBF2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ACF3A-6CC8-423B-BFF5-2EE74B0C4C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2C62-0A45-4E57-8563-1EE35E4DBF2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ACF3A-6CC8-423B-BFF5-2EE74B0C4C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2C62-0A45-4E57-8563-1EE35E4DBF2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ACF3A-6CC8-423B-BFF5-2EE74B0C4C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2C62-0A45-4E57-8563-1EE35E4DBF2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ACF3A-6CC8-423B-BFF5-2EE74B0C4C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2C62-0A45-4E57-8563-1EE35E4DBF2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ACF3A-6CC8-423B-BFF5-2EE74B0C4C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2C62-0A45-4E57-8563-1EE35E4DBF2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ACF3A-6CC8-423B-BFF5-2EE74B0C4C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2C62-0A45-4E57-8563-1EE35E4DBF2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ACF3A-6CC8-423B-BFF5-2EE74B0C4C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2C62-0A45-4E57-8563-1EE35E4DBF2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ACF3A-6CC8-423B-BFF5-2EE74B0C4C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D2C62-0A45-4E57-8563-1EE35E4DBF2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ACF3A-6CC8-423B-BFF5-2EE74B0C4C1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Pasparta" TargetMode="External"/><Relationship Id="rId2" Type="http://schemas.openxmlformats.org/officeDocument/2006/relationships/hyperlink" Target="http://cs.wikipedia.org/wiki/Adjustac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71479"/>
          </a:xfrm>
        </p:spPr>
        <p:txBody>
          <a:bodyPr>
            <a:normAutofit/>
          </a:bodyPr>
          <a:lstStyle/>
          <a:p>
            <a:pPr algn="r"/>
            <a:r>
              <a:rPr lang="cs-CZ" sz="1600" dirty="0" smtClean="0"/>
              <a:t>VY_32_INOVACE_FOTF11760ŠVA</a:t>
            </a:r>
            <a:endParaRPr lang="cs-CZ" sz="1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1928802"/>
            <a:ext cx="8072494" cy="4500594"/>
          </a:xfrm>
        </p:spPr>
        <p:txBody>
          <a:bodyPr>
            <a:normAutofit fontScale="47500" lnSpcReduction="20000"/>
          </a:bodyPr>
          <a:lstStyle/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Výukový materiál v rámci projektu OPVK 1,5 Peníze středním školám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Číslo projektu:		CZ.1.07/1.5.00/34.0883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Název projektu:		 Rozvoj vzdělanosti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 Číslo šablony:		III/2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Datum vytvoření:		1.1.2013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Autor:			Mgr. Martina Švábová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Určeno pro předmět:		Fotografie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Tematická oblast:		Základní skladby obrazu – Kompozice obrazu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Obor vzdělání:		Fotograf (34-56-L/01) 1.ročník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Název výukového materiálu:  	pracovní listy Adjustace - rámečkování			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Popis  využití: pracovní listy o adjustaci -rámečkování s využitím </a:t>
            </a:r>
            <a:r>
              <a:rPr lang="cs-CZ" dirty="0" err="1" smtClean="0">
                <a:solidFill>
                  <a:schemeClr val="tx1"/>
                </a:solidFill>
              </a:rPr>
              <a:t>dataprojektoru</a:t>
            </a:r>
            <a:r>
              <a:rPr lang="cs-CZ" dirty="0" smtClean="0">
                <a:solidFill>
                  <a:schemeClr val="tx1"/>
                </a:solidFill>
              </a:rPr>
              <a:t> a notebooku k prohlubování a upevňování učiva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Čas: 20 minut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lo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1480"/>
            <a:ext cx="9144000" cy="121444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u="sng" dirty="0" smtClean="0"/>
              <a:t>Odkazy</a:t>
            </a:r>
            <a:endParaRPr lang="cs-CZ" sz="32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>
              <a:hlinkClick r:id="rId2"/>
            </a:endParaRPr>
          </a:p>
          <a:p>
            <a:r>
              <a:rPr lang="cs-CZ" sz="2400" b="1" dirty="0" smtClean="0">
                <a:hlinkClick r:id="rId2"/>
              </a:rPr>
              <a:t>http://cs.wikipedia.org/wiki/Adjustace</a:t>
            </a:r>
            <a:endParaRPr lang="cs-CZ" sz="2400" b="1" dirty="0" smtClean="0"/>
          </a:p>
          <a:p>
            <a:r>
              <a:rPr lang="cs-CZ" sz="2400" b="1" dirty="0" smtClean="0">
                <a:hlinkClick r:id="rId3"/>
              </a:rPr>
              <a:t>http://cs.wikipedia.org/wiki/Pasparta</a:t>
            </a:r>
            <a:endParaRPr lang="cs-CZ" sz="2400" b="1" dirty="0" smtClean="0"/>
          </a:p>
          <a:p>
            <a:endParaRPr lang="cs-CZ" sz="2400" dirty="0" smtClean="0"/>
          </a:p>
          <a:p>
            <a:r>
              <a:rPr lang="cs-CZ" sz="2400" b="1" smtClean="0"/>
              <a:t>Nákresy- </a:t>
            </a:r>
            <a:r>
              <a:rPr lang="cs-CZ" sz="2400" b="1" dirty="0" smtClean="0"/>
              <a:t>typy rámování  – nákres v </a:t>
            </a:r>
            <a:r>
              <a:rPr lang="cs-CZ" sz="2400" b="1" smtClean="0"/>
              <a:t>programů malování</a:t>
            </a:r>
          </a:p>
          <a:p>
            <a:endParaRPr lang="cs-CZ" sz="2400" dirty="0" smtClean="0"/>
          </a:p>
          <a:p>
            <a:pPr lvl="0"/>
            <a:r>
              <a:rPr lang="cs-CZ" sz="2400" b="1" dirty="0" smtClean="0"/>
              <a:t>Pokud není uveden internetový odkaz, fotografie pochází z vlastních  zdrojů.</a:t>
            </a:r>
            <a:endParaRPr lang="cs-CZ" sz="2400" dirty="0" smtClean="0"/>
          </a:p>
          <a:p>
            <a:endParaRPr lang="cs-CZ" sz="2400" dirty="0"/>
          </a:p>
        </p:txBody>
      </p:sp>
      <p:pic>
        <p:nvPicPr>
          <p:cNvPr id="1026" name="Picture 2" descr="C:\Documents and Settings\Martina\Local Settings\Temporary Internet Files\Content.IE5\F3VIH3IW\MC900438000[2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357166"/>
            <a:ext cx="1285884" cy="876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85884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rgbClr val="FF0000"/>
                </a:solidFill>
              </a:rPr>
              <a:t>Adjustace – rámečkování</a:t>
            </a:r>
            <a:endParaRPr lang="cs-CZ" sz="3200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 smtClean="0"/>
          </a:p>
          <a:p>
            <a:r>
              <a:rPr lang="cs-CZ" sz="2800" dirty="0" smtClean="0"/>
              <a:t>Adjustace znamená také </a:t>
            </a:r>
            <a:r>
              <a:rPr lang="cs-CZ" sz="2800" b="1" dirty="0" smtClean="0"/>
              <a:t>instalaci</a:t>
            </a:r>
            <a:r>
              <a:rPr lang="cs-CZ" sz="2800" dirty="0" smtClean="0"/>
              <a:t> výtvarného </a:t>
            </a:r>
            <a:r>
              <a:rPr lang="cs-CZ" sz="2800" dirty="0" smtClean="0"/>
              <a:t>díla, </a:t>
            </a:r>
            <a:r>
              <a:rPr lang="cs-CZ" sz="2800" dirty="0" smtClean="0"/>
              <a:t>např. obrazu, sochy, fotografie </a:t>
            </a:r>
          </a:p>
          <a:p>
            <a:r>
              <a:rPr lang="cs-CZ" sz="2800" dirty="0" smtClean="0"/>
              <a:t> Výstava, galerie</a:t>
            </a:r>
          </a:p>
          <a:p>
            <a:r>
              <a:rPr lang="cs-CZ" sz="2800" dirty="0" smtClean="0"/>
              <a:t>Adjustace může být do rámu- vhodné zarámování, výběr </a:t>
            </a:r>
            <a:r>
              <a:rPr lang="cs-CZ" sz="2800" dirty="0" smtClean="0"/>
              <a:t>materiálu.</a:t>
            </a:r>
            <a:endParaRPr lang="cs-CZ" sz="2800" dirty="0" smtClean="0"/>
          </a:p>
          <a:p>
            <a:r>
              <a:rPr lang="cs-CZ" sz="2800" dirty="0" smtClean="0"/>
              <a:t>Pojem adjustace se rovněž používá i při prezentačních aktivitách.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/>
              <a:t>Rámování:</a:t>
            </a:r>
          </a:p>
          <a:p>
            <a:r>
              <a:rPr lang="cs-CZ" sz="2800" dirty="0" err="1" smtClean="0"/>
              <a:t>Clip</a:t>
            </a:r>
            <a:r>
              <a:rPr lang="cs-CZ" sz="2800" dirty="0" smtClean="0"/>
              <a:t> rámy</a:t>
            </a:r>
          </a:p>
          <a:p>
            <a:r>
              <a:rPr lang="cs-CZ" sz="2800" dirty="0" smtClean="0"/>
              <a:t>Rámečky dané barvy</a:t>
            </a:r>
          </a:p>
          <a:p>
            <a:r>
              <a:rPr lang="cs-CZ" sz="2800" dirty="0" smtClean="0"/>
              <a:t>Pasparta</a:t>
            </a:r>
          </a:p>
          <a:p>
            <a:endParaRPr lang="cs-CZ" sz="2800" dirty="0" smtClean="0"/>
          </a:p>
          <a:p>
            <a:pPr>
              <a:buNone/>
            </a:pPr>
            <a:r>
              <a:rPr lang="cs-CZ" sz="2800" b="1" dirty="0" smtClean="0"/>
              <a:t>Pasparta</a:t>
            </a:r>
            <a:r>
              <a:rPr lang="cs-CZ" sz="2800" dirty="0" smtClean="0"/>
              <a:t> je vyříznutý materiál, </a:t>
            </a:r>
            <a:r>
              <a:rPr lang="cs-CZ" sz="2800" dirty="0" smtClean="0"/>
              <a:t>karton, </a:t>
            </a:r>
            <a:r>
              <a:rPr lang="cs-CZ" sz="2800" dirty="0" smtClean="0"/>
              <a:t>do jehož výřezu se vkládá obraz, </a:t>
            </a:r>
            <a:r>
              <a:rPr lang="cs-CZ" sz="2800" dirty="0" smtClean="0"/>
              <a:t>kresba, </a:t>
            </a:r>
            <a:r>
              <a:rPr lang="cs-CZ" sz="2800" dirty="0" smtClean="0"/>
              <a:t>nebo fotografie.</a:t>
            </a:r>
          </a:p>
          <a:p>
            <a:pPr>
              <a:buNone/>
            </a:pPr>
            <a:r>
              <a:rPr lang="cs-CZ" sz="2800" dirty="0" smtClean="0"/>
              <a:t> Spolu s </a:t>
            </a:r>
            <a:r>
              <a:rPr lang="cs-CZ" sz="2800" dirty="0" smtClean="0"/>
              <a:t>fotografií </a:t>
            </a:r>
            <a:r>
              <a:rPr lang="cs-CZ" sz="2800" dirty="0" smtClean="0"/>
              <a:t>se poté obvykle vloží do rámu a zasklí se.</a:t>
            </a:r>
          </a:p>
          <a:p>
            <a:pPr>
              <a:buNone/>
            </a:pPr>
            <a:r>
              <a:rPr lang="cs-CZ" sz="2800" dirty="0" smtClean="0"/>
              <a:t>Název pochází z francouzského </a:t>
            </a:r>
            <a:r>
              <a:rPr lang="cs-CZ" sz="2800" i="1" dirty="0" err="1" smtClean="0"/>
              <a:t>Passe</a:t>
            </a:r>
            <a:r>
              <a:rPr lang="cs-CZ" sz="2800" i="1" dirty="0" smtClean="0"/>
              <a:t>-</a:t>
            </a:r>
            <a:r>
              <a:rPr lang="cs-CZ" sz="2800" i="1" dirty="0" err="1" smtClean="0"/>
              <a:t>partout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u="sng" dirty="0" smtClean="0"/>
              <a:t>Typy rámování</a:t>
            </a:r>
            <a:endParaRPr lang="cs-CZ" sz="3200" b="1" u="sng" dirty="0"/>
          </a:p>
        </p:txBody>
      </p:sp>
      <p:pic>
        <p:nvPicPr>
          <p:cNvPr id="6" name="Zástupný symbol pro obsah 5" descr="Bez názvu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00174"/>
            <a:ext cx="8997811" cy="504351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dirty="0" smtClean="0">
                <a:solidFill>
                  <a:srgbClr val="FF0000"/>
                </a:solidFill>
              </a:rPr>
              <a:t>Červená</a:t>
            </a:r>
            <a:r>
              <a:rPr lang="cs-CZ" sz="2800" dirty="0" smtClean="0"/>
              <a:t> – fotografie</a:t>
            </a:r>
            <a:br>
              <a:rPr lang="cs-CZ" sz="2800" dirty="0" smtClean="0"/>
            </a:br>
            <a:r>
              <a:rPr lang="cs-CZ" sz="2800" dirty="0" smtClean="0">
                <a:solidFill>
                  <a:srgbClr val="0070C0"/>
                </a:solidFill>
              </a:rPr>
              <a:t>modrá</a:t>
            </a:r>
            <a:r>
              <a:rPr lang="cs-CZ" sz="2800" dirty="0" smtClean="0"/>
              <a:t> a černá – podklad nebo rámeček.</a:t>
            </a:r>
            <a:endParaRPr lang="cs-CZ" sz="2800" dirty="0"/>
          </a:p>
        </p:txBody>
      </p:sp>
      <p:pic>
        <p:nvPicPr>
          <p:cNvPr id="4" name="Zástupný symbol pro obsah 3" descr="fořmkd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643050"/>
            <a:ext cx="8074488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cs-CZ" sz="3200" b="1" u="sng" dirty="0" smtClean="0"/>
              <a:t>Ukázky rámů</a:t>
            </a:r>
            <a:endParaRPr lang="cs-CZ" sz="3200" b="1" u="sng" dirty="0"/>
          </a:p>
        </p:txBody>
      </p:sp>
      <p:pic>
        <p:nvPicPr>
          <p:cNvPr id="3" name="Obrázek 2" descr="P10006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571612"/>
            <a:ext cx="2451216" cy="43577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Obrázek 4" descr="IMG_26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1214422"/>
            <a:ext cx="4071966" cy="271464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Obrázek 5" descr="IMG_243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71934" y="4357694"/>
            <a:ext cx="3143240" cy="209549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cs-CZ" sz="3200" b="1" u="sng" dirty="0" smtClean="0"/>
              <a:t>Ukázky rámů</a:t>
            </a:r>
            <a:endParaRPr lang="cs-CZ" sz="3200" b="1" u="sng" dirty="0"/>
          </a:p>
        </p:txBody>
      </p:sp>
      <p:pic>
        <p:nvPicPr>
          <p:cNvPr id="3" name="Obrázek 2" descr="P10006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7710" y="1571612"/>
            <a:ext cx="2451216" cy="4357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ázek 4" descr="IMG_26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1214422"/>
            <a:ext cx="4071966" cy="271464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Obrázek 5" descr="IMG_243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71934" y="4357694"/>
            <a:ext cx="3143240" cy="20954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cs-CZ" sz="3200" b="1" u="sng" dirty="0" smtClean="0"/>
              <a:t>Ukázky rámů</a:t>
            </a:r>
            <a:endParaRPr lang="cs-CZ" sz="3200" b="1" u="sng" dirty="0"/>
          </a:p>
        </p:txBody>
      </p:sp>
      <p:pic>
        <p:nvPicPr>
          <p:cNvPr id="3" name="Obrázek 2" descr="P10006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7710" y="1571612"/>
            <a:ext cx="2451216" cy="435771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Obrázek 4" descr="IMG_26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1214422"/>
            <a:ext cx="4071966" cy="2714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Obrázek 5" descr="IMG_243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71934" y="4357694"/>
            <a:ext cx="3143240" cy="209549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Zopakujte si!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cs-CZ" smtClean="0"/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Co </a:t>
            </a:r>
            <a:r>
              <a:rPr lang="cs-CZ" dirty="0" smtClean="0"/>
              <a:t>je to adjustace: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Popište paspartování: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Zkuste si zarámovat svoji fotografii pomocí počítače: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Picture 3" descr="C:\Documents and Settings\Martina\Local Settings\Temporary Internet Files\Content.IE5\J6MHB204\MC9004379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57166"/>
            <a:ext cx="928694" cy="884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160</Words>
  <Application>Microsoft Office PowerPoint</Application>
  <PresentationFormat>Předvádění na obrazovce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VY_32_INOVACE_FOTF11760ŠVA</vt:lpstr>
      <vt:lpstr>Adjustace – rámečkování</vt:lpstr>
      <vt:lpstr>Snímek 3</vt:lpstr>
      <vt:lpstr>Typy rámování</vt:lpstr>
      <vt:lpstr>Červená – fotografie modrá a černá – podklad nebo rámeček.</vt:lpstr>
      <vt:lpstr>Ukázky rámů</vt:lpstr>
      <vt:lpstr>Ukázky rámů</vt:lpstr>
      <vt:lpstr>Ukázky rámů</vt:lpstr>
      <vt:lpstr>Zopakujte si!</vt:lpstr>
      <vt:lpstr>Odkazy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VY_32_INOVACE_FOTF11760ŠVA</dc:title>
  <dc:creator>Lenovo User</dc:creator>
  <cp:lastModifiedBy>Doma</cp:lastModifiedBy>
  <cp:revision>25</cp:revision>
  <dcterms:created xsi:type="dcterms:W3CDTF">2012-11-25T16:08:51Z</dcterms:created>
  <dcterms:modified xsi:type="dcterms:W3CDTF">2013-01-27T13:05:25Z</dcterms:modified>
</cp:coreProperties>
</file>