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79F8-7D7E-4E7D-8810-6F7B7FC405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B225-365D-4814-9C28-8D7E0D231C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Správná odpověď?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Co je to adjustace</a:t>
            </a:r>
          </a:p>
          <a:p>
            <a:pPr marL="514350" indent="-514350"/>
            <a:r>
              <a:rPr lang="cs-CZ" b="1" dirty="0" smtClean="0">
                <a:solidFill>
                  <a:srgbClr val="FF0000"/>
                </a:solidFill>
              </a:rPr>
              <a:t>Je instalace výtvarného díla (obrazu, sochy, fotografie</a:t>
            </a:r>
            <a:r>
              <a:rPr lang="cs-CZ" b="1" dirty="0" smtClean="0">
                <a:solidFill>
                  <a:srgbClr val="FF0000"/>
                </a:solidFill>
              </a:rPr>
              <a:t>), </a:t>
            </a:r>
            <a:r>
              <a:rPr lang="cs-CZ" b="1" dirty="0" smtClean="0">
                <a:solidFill>
                  <a:srgbClr val="FF0000"/>
                </a:solidFill>
              </a:rPr>
              <a:t>tzv. rámování</a:t>
            </a:r>
          </a:p>
          <a:p>
            <a:pPr>
              <a:buNone/>
            </a:pPr>
            <a:r>
              <a:rPr lang="cs-CZ" dirty="0" smtClean="0"/>
              <a:t>2 .Popište paspartování: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vyříznutý materiál, </a:t>
            </a:r>
            <a:r>
              <a:rPr lang="cs-CZ" b="1" dirty="0" smtClean="0">
                <a:solidFill>
                  <a:srgbClr val="FF0000"/>
                </a:solidFill>
              </a:rPr>
              <a:t>karton, </a:t>
            </a:r>
            <a:r>
              <a:rPr lang="cs-CZ" b="1" dirty="0" smtClean="0">
                <a:solidFill>
                  <a:srgbClr val="FF0000"/>
                </a:solidFill>
              </a:rPr>
              <a:t>do jehož výřezu se vkládá obraz, kresba nebo fotografie, spolu s </a:t>
            </a:r>
            <a:r>
              <a:rPr lang="cs-CZ" b="1" dirty="0" smtClean="0">
                <a:solidFill>
                  <a:srgbClr val="FF0000"/>
                </a:solidFill>
              </a:rPr>
              <a:t>fotografií </a:t>
            </a:r>
            <a:r>
              <a:rPr lang="cs-CZ" b="1" dirty="0" smtClean="0">
                <a:solidFill>
                  <a:srgbClr val="FF0000"/>
                </a:solidFill>
              </a:rPr>
              <a:t>se poté obvykle vloží do rámu a zasklí se</a:t>
            </a:r>
          </a:p>
          <a:p>
            <a:pPr>
              <a:buNone/>
            </a:pPr>
            <a:r>
              <a:rPr lang="cs-CZ" dirty="0" smtClean="0"/>
              <a:t>3. Zkuste si zarámovat svoji fotografii pomocí počítače: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vlastní tvorba</a:t>
            </a:r>
          </a:p>
          <a:p>
            <a:endParaRPr lang="cs-CZ" dirty="0"/>
          </a:p>
        </p:txBody>
      </p:sp>
      <p:pic>
        <p:nvPicPr>
          <p:cNvPr id="4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1143008" cy="941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100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3571900" cy="2678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Obrázek 2" descr="P11004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785794"/>
            <a:ext cx="4572032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Obrázek 3" descr="P11004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3143248"/>
            <a:ext cx="4167185" cy="312538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3</cp:revision>
  <dcterms:created xsi:type="dcterms:W3CDTF">2013-01-22T19:36:12Z</dcterms:created>
  <dcterms:modified xsi:type="dcterms:W3CDTF">2013-01-27T16:37:49Z</dcterms:modified>
</cp:coreProperties>
</file>