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DD98-06F1-48B6-8AC9-9FDDD4952FAB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0BE1-734E-4F3C-8C53-92E4446691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cs.wikipedia.org/wiki/Soubor:Accutance_example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89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VY_32_INOVACE_FOTF11860ŠVA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715304" cy="407196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1.1.2013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Konečná úprava fotografie			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 konečné </a:t>
            </a:r>
            <a:r>
              <a:rPr lang="cs-CZ" dirty="0" smtClean="0">
                <a:solidFill>
                  <a:schemeClr val="tx1"/>
                </a:solidFill>
              </a:rPr>
              <a:t>úpravy </a:t>
            </a:r>
            <a:r>
              <a:rPr lang="cs-CZ" dirty="0" smtClean="0">
                <a:solidFill>
                  <a:schemeClr val="tx1"/>
                </a:solidFill>
              </a:rPr>
              <a:t>fotografie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Čas: 20 minut</a:t>
            </a:r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8215338" cy="15167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Konečná úprava fotografie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sz="2800" dirty="0" smtClean="0"/>
              <a:t>U </a:t>
            </a:r>
            <a:r>
              <a:rPr lang="cs-CZ" sz="2800" b="1" dirty="0" smtClean="0"/>
              <a:t>klasické úpravy </a:t>
            </a:r>
            <a:r>
              <a:rPr lang="cs-CZ" sz="2800" dirty="0" smtClean="0"/>
              <a:t>fotografie použijeme tzv. pozitivní retuš fotografie. </a:t>
            </a:r>
          </a:p>
          <a:p>
            <a:r>
              <a:rPr lang="cs-CZ" sz="2800" dirty="0" smtClean="0"/>
              <a:t>Ořežeme nežádoucí části – </a:t>
            </a:r>
            <a:r>
              <a:rPr lang="cs-CZ" sz="2800" dirty="0" smtClean="0"/>
              <a:t>bílá </a:t>
            </a:r>
            <a:r>
              <a:rPr lang="cs-CZ" sz="2800" dirty="0" smtClean="0"/>
              <a:t>místa </a:t>
            </a:r>
            <a:r>
              <a:rPr lang="cs-CZ" sz="2800" dirty="0" smtClean="0"/>
              <a:t>způsobená </a:t>
            </a:r>
            <a:r>
              <a:rPr lang="cs-CZ" sz="2800" dirty="0" smtClean="0"/>
              <a:t>při zvětšování – rámeček.</a:t>
            </a:r>
          </a:p>
          <a:p>
            <a:r>
              <a:rPr lang="cs-CZ" sz="2800" dirty="0" smtClean="0"/>
              <a:t>Zvolíme vhodné </a:t>
            </a:r>
            <a:r>
              <a:rPr lang="cs-CZ" sz="2800" dirty="0" smtClean="0"/>
              <a:t>zarámování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cs-CZ" dirty="0" smtClean="0"/>
          </a:p>
          <a:p>
            <a:r>
              <a:rPr lang="cs-CZ" sz="2800" b="1" dirty="0" smtClean="0"/>
              <a:t>U digitální úpravy fotografie </a:t>
            </a:r>
            <a:r>
              <a:rPr lang="cs-CZ" sz="2800" dirty="0" smtClean="0"/>
              <a:t>– editace </a:t>
            </a:r>
            <a:r>
              <a:rPr lang="cs-CZ" sz="2800" dirty="0" smtClean="0"/>
              <a:t>fotografií.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Grafický software lze rozdělit na editory vektorová grafika, rastrová grafika a 3D modeling. </a:t>
            </a:r>
          </a:p>
          <a:p>
            <a:endParaRPr lang="cs-CZ" sz="2800" dirty="0" smtClean="0"/>
          </a:p>
          <a:p>
            <a:r>
              <a:rPr lang="cs-CZ" sz="2800" dirty="0" smtClean="0"/>
              <a:t>Jsou to základní nástroje, s jejichž pomocí lze upravovat, měnit a zlepšovat obrázky.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357166"/>
            <a:ext cx="84296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Funkce editoru obrázků - </a:t>
            </a:r>
            <a:r>
              <a:rPr lang="cs-CZ" sz="2800" dirty="0" smtClean="0"/>
              <a:t>nejčastěji používané: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Ořezání obrazu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Histogram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Redukce šumu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Odstranění nežádoucích prvků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Selektivní změna barvy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Orientace obrazu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Restituce a distorze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 err="1" smtClean="0"/>
              <a:t>Doostření</a:t>
            </a:r>
            <a:r>
              <a:rPr lang="cs-CZ" sz="2800" dirty="0" smtClean="0"/>
              <a:t> a změkčení obrazu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Speciální efekty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Barevná hloubka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Korekce barev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Zopakujte si!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Popište konečnou úpravu klasické fotografie: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Upravte vybranou fotografii dle editoru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ořezání obrazu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změna barvy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speciální efekty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3" descr="C:\Documents and Settings\Martina\Local Settings\Temporary Internet Files\Content.IE5\J6MHB204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928694" cy="884857"/>
          </a:xfrm>
          <a:prstGeom prst="rect">
            <a:avLst/>
          </a:prstGeom>
          <a:noFill/>
        </p:spPr>
      </p:pic>
      <p:pic>
        <p:nvPicPr>
          <p:cNvPr id="5" name="Obrázek 4" descr="IMG_40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071810"/>
            <a:ext cx="4786314" cy="3190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Odkazy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hlinkClick r:id="rId2"/>
            </a:endParaRPr>
          </a:p>
          <a:p>
            <a:r>
              <a:rPr lang="cs-CZ" sz="2400" dirty="0" smtClean="0">
                <a:hlinkClick r:id="rId2"/>
              </a:rPr>
              <a:t>http://cs.wikipedia.org/wiki/Soubor:Accutance_example.png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 descr="C:\Documents and Settings\Martina\Local Settings\Temporary Internet Files\Content.IE5\KZ13TVYR\MC900438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04"/>
            <a:ext cx="1428760" cy="97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152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VY_32_INOVACE_FOTF11860ŠVA</vt:lpstr>
      <vt:lpstr>Konečná úprava fotografie</vt:lpstr>
      <vt:lpstr>Snímek 3</vt:lpstr>
      <vt:lpstr>Snímek 4</vt:lpstr>
      <vt:lpstr>Zopakujte si!</vt:lpstr>
      <vt:lpstr>Odkazy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VY_32_INOVACE_FOTF11860ŠVA</dc:title>
  <dc:creator>Lenovo User</dc:creator>
  <cp:lastModifiedBy>Doma</cp:lastModifiedBy>
  <cp:revision>16</cp:revision>
  <dcterms:created xsi:type="dcterms:W3CDTF">2012-11-25T16:44:24Z</dcterms:created>
  <dcterms:modified xsi:type="dcterms:W3CDTF">2013-01-27T13:07:19Z</dcterms:modified>
</cp:coreProperties>
</file>