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C916-901C-4A4A-AED4-D9C3514B9EFD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58B-9812-4275-9293-411ECAD821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C916-901C-4A4A-AED4-D9C3514B9EFD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58B-9812-4275-9293-411ECAD821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C916-901C-4A4A-AED4-D9C3514B9EFD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58B-9812-4275-9293-411ECAD821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C916-901C-4A4A-AED4-D9C3514B9EFD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58B-9812-4275-9293-411ECAD821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C916-901C-4A4A-AED4-D9C3514B9EFD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58B-9812-4275-9293-411ECAD821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C916-901C-4A4A-AED4-D9C3514B9EFD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58B-9812-4275-9293-411ECAD821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C916-901C-4A4A-AED4-D9C3514B9EFD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58B-9812-4275-9293-411ECAD821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C916-901C-4A4A-AED4-D9C3514B9EFD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58B-9812-4275-9293-411ECAD821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C916-901C-4A4A-AED4-D9C3514B9EFD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58B-9812-4275-9293-411ECAD821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C916-901C-4A4A-AED4-D9C3514B9EFD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58B-9812-4275-9293-411ECAD821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C916-901C-4A4A-AED4-D9C3514B9EFD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58B-9812-4275-9293-411ECAD821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2C916-901C-4A4A-AED4-D9C3514B9EFD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C558B-9812-4275-9293-411ECAD821F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Správná odpověď?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1. Popište konečnou úpravu klasické fotografie: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Provedeme pozitivní retuš fotografie, pak ořežeme nežádoucí </a:t>
            </a:r>
            <a:r>
              <a:rPr lang="cs-CZ" b="1" dirty="0" smtClean="0">
                <a:solidFill>
                  <a:srgbClr val="FF0000"/>
                </a:solidFill>
              </a:rPr>
              <a:t>části, </a:t>
            </a:r>
            <a:r>
              <a:rPr lang="cs-CZ" b="1" dirty="0" smtClean="0">
                <a:solidFill>
                  <a:srgbClr val="FF0000"/>
                </a:solidFill>
              </a:rPr>
              <a:t>jako jsou </a:t>
            </a:r>
            <a:r>
              <a:rPr lang="cs-CZ" b="1" dirty="0" smtClean="0">
                <a:solidFill>
                  <a:srgbClr val="FF0000"/>
                </a:solidFill>
              </a:rPr>
              <a:t>bílá </a:t>
            </a:r>
            <a:r>
              <a:rPr lang="cs-CZ" b="1" dirty="0" smtClean="0">
                <a:solidFill>
                  <a:srgbClr val="FF0000"/>
                </a:solidFill>
              </a:rPr>
              <a:t>místa </a:t>
            </a:r>
            <a:r>
              <a:rPr lang="cs-CZ" b="1" dirty="0" smtClean="0">
                <a:solidFill>
                  <a:srgbClr val="FF0000"/>
                </a:solidFill>
              </a:rPr>
              <a:t>způsobená </a:t>
            </a:r>
            <a:r>
              <a:rPr lang="cs-CZ" b="1" dirty="0" smtClean="0">
                <a:solidFill>
                  <a:srgbClr val="FF0000"/>
                </a:solidFill>
              </a:rPr>
              <a:t>při zvětšování. Zvolíme pak vhodné rámování.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2. Upravte vybranou fotografii dle editoru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ořezání obrazu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změna barvy 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speciální efekty</a:t>
            </a:r>
          </a:p>
          <a:p>
            <a:endParaRPr lang="cs-CZ" dirty="0"/>
          </a:p>
        </p:txBody>
      </p:sp>
      <p:pic>
        <p:nvPicPr>
          <p:cNvPr id="4" name="Picture 2" descr="C:\Documents and Settings\Martina\Local Settings\Temporary Internet Files\Content.IE5\IYVVMCAV\MC90044042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428603"/>
            <a:ext cx="1000132" cy="8240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IMG_40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500042"/>
            <a:ext cx="3714776" cy="268304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Obrázek 3" descr="raduň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785926"/>
            <a:ext cx="4143372" cy="299249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5" name="Obrázek 4" descr="raduň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3714752"/>
            <a:ext cx="3786214" cy="2734289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47</Words>
  <Application>Microsoft Office PowerPoint</Application>
  <PresentationFormat>Předvádění na obrazovce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Správná odpověď?</vt:lpstr>
      <vt:lpstr>Snímek 2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Správná odpověď?</dc:title>
  <dc:creator>Lenovo User</dc:creator>
  <cp:lastModifiedBy>Doma</cp:lastModifiedBy>
  <cp:revision>4</cp:revision>
  <dcterms:created xsi:type="dcterms:W3CDTF">2013-01-22T19:53:25Z</dcterms:created>
  <dcterms:modified xsi:type="dcterms:W3CDTF">2013-01-27T16:38:36Z</dcterms:modified>
</cp:coreProperties>
</file>