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04" autoAdjust="0"/>
    <p:restoredTop sz="94660"/>
  </p:normalViewPr>
  <p:slideViewPr>
    <p:cSldViewPr>
      <p:cViewPr varScale="1">
        <p:scale>
          <a:sx n="78" d="100"/>
          <a:sy n="78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46AA-3D4E-48E4-8450-7F12EC62DE92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94A6-120F-47C6-A729-852481474B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46AA-3D4E-48E4-8450-7F12EC62DE92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94A6-120F-47C6-A729-852481474B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46AA-3D4E-48E4-8450-7F12EC62DE92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94A6-120F-47C6-A729-852481474B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46AA-3D4E-48E4-8450-7F12EC62DE92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94A6-120F-47C6-A729-852481474B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46AA-3D4E-48E4-8450-7F12EC62DE92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94A6-120F-47C6-A729-852481474B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46AA-3D4E-48E4-8450-7F12EC62DE92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94A6-120F-47C6-A729-852481474B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46AA-3D4E-48E4-8450-7F12EC62DE92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94A6-120F-47C6-A729-852481474B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46AA-3D4E-48E4-8450-7F12EC62DE92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94A6-120F-47C6-A729-852481474B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46AA-3D4E-48E4-8450-7F12EC62DE92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94A6-120F-47C6-A729-852481474B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46AA-3D4E-48E4-8450-7F12EC62DE92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94A6-120F-47C6-A729-852481474B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46AA-3D4E-48E4-8450-7F12EC62DE92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94A6-120F-47C6-A729-852481474B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46AA-3D4E-48E4-8450-7F12EC62DE92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494A6-120F-47C6-A729-852481474B3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http://www.fotorameck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428627"/>
          </a:xfrm>
        </p:spPr>
        <p:txBody>
          <a:bodyPr>
            <a:normAutofit/>
          </a:bodyPr>
          <a:lstStyle/>
          <a:p>
            <a:pPr algn="r"/>
            <a:r>
              <a:rPr lang="cs-CZ" sz="1600" dirty="0" smtClean="0"/>
              <a:t>VY_32_INOVACE_FOTF11960ŠVA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2285992"/>
            <a:ext cx="7929618" cy="414340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Výukový materiál v rámci projektu OPVK 1,5 Peníze středním školám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Číslo projektu:		CZ.1.07/1.5.00/34.0883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Název projektu:		 Rozvoj vzdělanosti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 Číslo šablony:		III/2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Datum vytvoření:		1.1.2013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Autor:			Mgr. Martina Švábová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Určeno pro předmět:		Fotografie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Tematická oblast:		Základní skladby obrazu – Kompozice obrazu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Obor vzdělání:		Fotograf (34-56-L/01) 1.ročník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Název výukového materiálu:  	pracovní listy Prezentace fotografií			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Popis  využití: pracovní listy </a:t>
            </a:r>
            <a:r>
              <a:rPr lang="cs-CZ" smtClean="0">
                <a:solidFill>
                  <a:schemeClr val="tx1"/>
                </a:solidFill>
              </a:rPr>
              <a:t>prezentace fotografií  </a:t>
            </a:r>
            <a:r>
              <a:rPr lang="cs-CZ" dirty="0" smtClean="0">
                <a:solidFill>
                  <a:schemeClr val="tx1"/>
                </a:solidFill>
              </a:rPr>
              <a:t>s využitím </a:t>
            </a:r>
            <a:r>
              <a:rPr lang="cs-CZ" dirty="0" err="1" smtClean="0">
                <a:solidFill>
                  <a:schemeClr val="tx1"/>
                </a:solidFill>
              </a:rPr>
              <a:t>dataprojektoru</a:t>
            </a:r>
            <a:r>
              <a:rPr lang="cs-CZ" dirty="0" smtClean="0">
                <a:solidFill>
                  <a:schemeClr val="tx1"/>
                </a:solidFill>
              </a:rPr>
              <a:t> a notebooku k prohlubování a upevňování učiva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Čas: 20 minut</a:t>
            </a:r>
            <a:endParaRPr lang="cs-CZ" dirty="0"/>
          </a:p>
        </p:txBody>
      </p:sp>
      <p:pic>
        <p:nvPicPr>
          <p:cNvPr id="4" name="Obrázek 3" descr="lo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44000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Prezentace </a:t>
            </a:r>
            <a:r>
              <a:rPr lang="cs-CZ" sz="3200" b="1" u="sng" dirty="0" smtClean="0">
                <a:solidFill>
                  <a:srgbClr val="FF0000"/>
                </a:solidFill>
              </a:rPr>
              <a:t>fotografií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00594"/>
          </a:xfrm>
        </p:spPr>
        <p:txBody>
          <a:bodyPr>
            <a:normAutofit lnSpcReduction="10000"/>
          </a:bodyPr>
          <a:lstStyle/>
          <a:p>
            <a:endParaRPr lang="cs-CZ" sz="2800" dirty="0" smtClean="0"/>
          </a:p>
          <a:p>
            <a:r>
              <a:rPr lang="cs-CZ" sz="2800" dirty="0" smtClean="0"/>
              <a:t>Album – </a:t>
            </a:r>
            <a:r>
              <a:rPr lang="cs-CZ" sz="2800" dirty="0" smtClean="0"/>
              <a:t>klasické, </a:t>
            </a:r>
            <a:r>
              <a:rPr lang="cs-CZ" sz="2800" dirty="0" smtClean="0"/>
              <a:t>nebo vytvořené počítačovým programem.</a:t>
            </a:r>
          </a:p>
          <a:p>
            <a:r>
              <a:rPr lang="cs-CZ" sz="2800" dirty="0" smtClean="0"/>
              <a:t>Digitální </a:t>
            </a:r>
            <a:r>
              <a:rPr lang="cs-CZ" sz="2800" dirty="0" err="1" smtClean="0"/>
              <a:t>fotorámečky</a:t>
            </a:r>
            <a:endParaRPr lang="cs-CZ" sz="2800" dirty="0" smtClean="0"/>
          </a:p>
          <a:p>
            <a:r>
              <a:rPr lang="cs-CZ" sz="2800" dirty="0" smtClean="0"/>
              <a:t>CD, DVD</a:t>
            </a:r>
          </a:p>
          <a:p>
            <a:r>
              <a:rPr lang="cs-CZ" sz="2800" dirty="0" smtClean="0"/>
              <a:t>Webové stránky</a:t>
            </a:r>
          </a:p>
          <a:p>
            <a:r>
              <a:rPr lang="cs-CZ" sz="2800" dirty="0" smtClean="0"/>
              <a:t>Knihy – časopisy</a:t>
            </a:r>
          </a:p>
          <a:p>
            <a:r>
              <a:rPr lang="cs-CZ" sz="2800" dirty="0" smtClean="0"/>
              <a:t>Programy </a:t>
            </a:r>
            <a:r>
              <a:rPr lang="cs-CZ" sz="2800" dirty="0" smtClean="0"/>
              <a:t>– PowerPoint</a:t>
            </a:r>
          </a:p>
          <a:p>
            <a:r>
              <a:rPr lang="cs-CZ" sz="2800" dirty="0" smtClean="0"/>
              <a:t>Výstavy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Digitální </a:t>
            </a:r>
            <a:r>
              <a:rPr lang="cs-CZ" sz="3200" b="1" u="sng" dirty="0" err="1" smtClean="0"/>
              <a:t>fotorámeček</a:t>
            </a:r>
            <a:endParaRPr lang="cs-CZ" sz="32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35782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Je zařízení podobné nejvíce klasickému </a:t>
            </a:r>
            <a:r>
              <a:rPr lang="cs-CZ" sz="2800" dirty="0" err="1" smtClean="0"/>
              <a:t>fotorámečku</a:t>
            </a:r>
            <a:r>
              <a:rPr lang="cs-CZ" sz="2800" dirty="0" smtClean="0"/>
              <a:t> -dřevěnému, kovovému apod. nejen svými rozměry, ale zpracováním a způsobem použití.</a:t>
            </a:r>
          </a:p>
          <a:p>
            <a:r>
              <a:rPr lang="cs-CZ" sz="2800" dirty="0" smtClean="0"/>
              <a:t>Místo je převážně na stole nebo na zdi, kde zobrazuje fotografii / fotografie. </a:t>
            </a:r>
          </a:p>
          <a:p>
            <a:r>
              <a:rPr lang="cs-CZ" sz="2800" dirty="0" smtClean="0"/>
              <a:t>Obsahuje pouze menší záložní baterii a není primárně určen k prohlížení fotografií mimo dosah svého napájení.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4" name="Obrázek 3" descr="DPF7photo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4714884"/>
            <a:ext cx="2973594" cy="21431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Výstavy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Obraz0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71612"/>
            <a:ext cx="5463260" cy="36433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60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928802"/>
            <a:ext cx="4643470" cy="3094997"/>
          </a:xfrm>
          <a:prstGeom prst="rect">
            <a:avLst/>
          </a:prstGeom>
        </p:spPr>
      </p:pic>
      <p:pic>
        <p:nvPicPr>
          <p:cNvPr id="3" name="Obrázek 2" descr="P1060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00108"/>
            <a:ext cx="3571014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/>
              <a:t>Fotografie prezentujeme: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na výstavách</a:t>
            </a:r>
          </a:p>
          <a:p>
            <a:r>
              <a:rPr lang="cs-CZ" sz="2800" dirty="0" smtClean="0"/>
              <a:t>na rodinných setkáních</a:t>
            </a:r>
          </a:p>
          <a:p>
            <a:r>
              <a:rPr lang="cs-CZ" sz="2800" dirty="0" smtClean="0"/>
              <a:t>ve školách – přednáškách</a:t>
            </a:r>
          </a:p>
          <a:p>
            <a:r>
              <a:rPr lang="cs-CZ" sz="2800" dirty="0" smtClean="0"/>
              <a:t>Nabídka práce</a:t>
            </a:r>
            <a:endParaRPr lang="cs-CZ" sz="2800" dirty="0" smtClean="0"/>
          </a:p>
          <a:p>
            <a:r>
              <a:rPr lang="cs-CZ" sz="2800" dirty="0" smtClean="0"/>
              <a:t>inzerce</a:t>
            </a:r>
          </a:p>
          <a:p>
            <a:r>
              <a:rPr lang="cs-CZ" sz="2800" dirty="0" smtClean="0"/>
              <a:t>kalendáře, pohlednice</a:t>
            </a:r>
          </a:p>
          <a:p>
            <a:r>
              <a:rPr lang="cs-CZ" sz="2800" dirty="0" smtClean="0"/>
              <a:t>atd.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dirty="0" smtClean="0"/>
              <a:t>Zopakujte si!</a:t>
            </a:r>
            <a:endParaRPr lang="cs-CZ" sz="36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prezentujeme fotografie: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Kde prezentujeme:</a:t>
            </a:r>
          </a:p>
        </p:txBody>
      </p:sp>
      <p:pic>
        <p:nvPicPr>
          <p:cNvPr id="4" name="Picture 3" descr="C:\Documents and Settings\Martina\Local Settings\Temporary Internet Files\Content.IE5\J6MHB204\MC900437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28604"/>
            <a:ext cx="928694" cy="884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Odkazy 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b="1" dirty="0" smtClean="0"/>
          </a:p>
          <a:p>
            <a:r>
              <a:rPr lang="cs-CZ" sz="2400" b="1" dirty="0" smtClean="0">
                <a:hlinkClick r:id="rId2"/>
              </a:rPr>
              <a:t>http://www.</a:t>
            </a:r>
            <a:r>
              <a:rPr lang="cs-CZ" sz="2400" b="1" dirty="0" err="1" smtClean="0">
                <a:hlinkClick r:id="rId2"/>
              </a:rPr>
              <a:t>fotoramecky.com</a:t>
            </a:r>
            <a:r>
              <a:rPr lang="cs-CZ" sz="2400" b="1" dirty="0" smtClean="0">
                <a:hlinkClick r:id="rId2"/>
              </a:rPr>
              <a:t>/</a:t>
            </a:r>
            <a:endParaRPr lang="cs-CZ" sz="2400" b="1" dirty="0" smtClean="0"/>
          </a:p>
          <a:p>
            <a:endParaRPr lang="cs-CZ" sz="2400" b="1" dirty="0" smtClean="0"/>
          </a:p>
          <a:p>
            <a:pPr lvl="0"/>
            <a:r>
              <a:rPr lang="cs-CZ" sz="2400" b="1" dirty="0" smtClean="0"/>
              <a:t>Pokud není uveden internetový odkaz, fotografie pochází z vlastních  zdrojů.</a:t>
            </a:r>
            <a:endParaRPr lang="cs-CZ" sz="2400" dirty="0" smtClean="0"/>
          </a:p>
          <a:p>
            <a:pPr>
              <a:buNone/>
            </a:pPr>
            <a:endParaRPr lang="cs-CZ" sz="2400" b="1" dirty="0"/>
          </a:p>
        </p:txBody>
      </p:sp>
      <p:pic>
        <p:nvPicPr>
          <p:cNvPr id="1026" name="Picture 2" descr="C:\Documents and Settings\Martina\Local Settings\Temporary Internet Files\Content.IE5\KZ13TVYR\MC900438000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28604"/>
            <a:ext cx="1571636" cy="1070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143</Words>
  <Application>Microsoft Office PowerPoint</Application>
  <PresentationFormat>Předvádění na obrazovce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VY_32_INOVACE_FOTF11960ŠVA</vt:lpstr>
      <vt:lpstr>Prezentace fotografií</vt:lpstr>
      <vt:lpstr>Digitální fotorámeček</vt:lpstr>
      <vt:lpstr>Výstavy</vt:lpstr>
      <vt:lpstr>Snímek 5</vt:lpstr>
      <vt:lpstr>Fotografie prezentujeme:</vt:lpstr>
      <vt:lpstr>Zopakujte si!</vt:lpstr>
      <vt:lpstr>Odkazy 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VY_32_INOVACE_FOTF11960ŠVA</dc:title>
  <dc:creator>Lenovo User</dc:creator>
  <cp:lastModifiedBy>Doma</cp:lastModifiedBy>
  <cp:revision>16</cp:revision>
  <dcterms:created xsi:type="dcterms:W3CDTF">2012-11-25T16:47:14Z</dcterms:created>
  <dcterms:modified xsi:type="dcterms:W3CDTF">2013-01-27T13:09:45Z</dcterms:modified>
</cp:coreProperties>
</file>