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395A-5BD6-4363-A4DE-E9DC697239E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888A-0A13-42F7-91DF-C74E1700F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Správná odpověď?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1. Jak prezentujeme fotografie: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Album(klasické  </a:t>
            </a:r>
            <a:r>
              <a:rPr lang="cs-CZ" b="1" dirty="0" smtClean="0">
                <a:solidFill>
                  <a:srgbClr val="FF0000"/>
                </a:solidFill>
              </a:rPr>
              <a:t>nebo </a:t>
            </a:r>
            <a:r>
              <a:rPr lang="cs-CZ" b="1" dirty="0" smtClean="0">
                <a:solidFill>
                  <a:srgbClr val="FF0000"/>
                </a:solidFill>
              </a:rPr>
              <a:t>počítačové),</a:t>
            </a:r>
            <a:r>
              <a:rPr lang="cs-CZ" b="1" dirty="0" smtClean="0">
                <a:solidFill>
                  <a:srgbClr val="FF0000"/>
                </a:solidFill>
              </a:rPr>
              <a:t>digitální </a:t>
            </a:r>
            <a:r>
              <a:rPr lang="cs-CZ" b="1" dirty="0" err="1" smtClean="0">
                <a:solidFill>
                  <a:srgbClr val="FF0000"/>
                </a:solidFill>
              </a:rPr>
              <a:t>fotorámečky</a:t>
            </a:r>
            <a:r>
              <a:rPr lang="cs-CZ" b="1" dirty="0" smtClean="0">
                <a:solidFill>
                  <a:srgbClr val="FF0000"/>
                </a:solidFill>
              </a:rPr>
              <a:t>, webové stránky, knihy – časopisy, </a:t>
            </a:r>
            <a:r>
              <a:rPr lang="cs-CZ" b="1" dirty="0" smtClean="0">
                <a:solidFill>
                  <a:srgbClr val="FF0000"/>
                </a:solidFill>
              </a:rPr>
              <a:t>programy </a:t>
            </a:r>
            <a:r>
              <a:rPr lang="cs-CZ" b="1" dirty="0" smtClean="0">
                <a:solidFill>
                  <a:srgbClr val="FF0000"/>
                </a:solidFill>
              </a:rPr>
              <a:t>– PowerPoint, výstavy</a:t>
            </a:r>
          </a:p>
          <a:p>
            <a:pPr>
              <a:buNone/>
            </a:pPr>
            <a:r>
              <a:rPr lang="cs-CZ" dirty="0" smtClean="0"/>
              <a:t>2. Kde prezentujeme: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Výstavy, rodinná setkání, přednášky ve školách, </a:t>
            </a:r>
            <a:r>
              <a:rPr lang="cs-CZ" b="1" smtClean="0">
                <a:solidFill>
                  <a:srgbClr val="FF0000"/>
                </a:solidFill>
              </a:rPr>
              <a:t>nabídka </a:t>
            </a:r>
            <a:r>
              <a:rPr lang="cs-CZ" b="1" smtClean="0">
                <a:solidFill>
                  <a:srgbClr val="FF0000"/>
                </a:solidFill>
              </a:rPr>
              <a:t> práce, </a:t>
            </a:r>
            <a:r>
              <a:rPr lang="cs-CZ" b="1" dirty="0" smtClean="0">
                <a:solidFill>
                  <a:srgbClr val="FF0000"/>
                </a:solidFill>
              </a:rPr>
              <a:t>inzerce, v  kalendářích a pohlednicích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3"/>
            <a:ext cx="1000132" cy="824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Správná odpověď?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odpověď?</dc:title>
  <dc:creator>Lenovo User</dc:creator>
  <cp:lastModifiedBy>Doma</cp:lastModifiedBy>
  <cp:revision>3</cp:revision>
  <dcterms:created xsi:type="dcterms:W3CDTF">2013-01-22T20:28:47Z</dcterms:created>
  <dcterms:modified xsi:type="dcterms:W3CDTF">2013-01-27T16:39:50Z</dcterms:modified>
</cp:coreProperties>
</file>